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ags/tag2.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saveSubsetFonts="1" autoCompressPictures="0">
  <p:sldMasterIdLst>
    <p:sldMasterId id="2147483749" r:id="rId1"/>
  </p:sldMasterIdLst>
  <p:notesMasterIdLst>
    <p:notesMasterId r:id="rId74"/>
  </p:notesMasterIdLst>
  <p:handoutMasterIdLst>
    <p:handoutMasterId r:id="rId75"/>
  </p:handoutMasterIdLst>
  <p:sldIdLst>
    <p:sldId id="330" r:id="rId2"/>
    <p:sldId id="345" r:id="rId3"/>
    <p:sldId id="292" r:id="rId4"/>
    <p:sldId id="291" r:id="rId5"/>
    <p:sldId id="336" r:id="rId6"/>
    <p:sldId id="362" r:id="rId7"/>
    <p:sldId id="363" r:id="rId8"/>
    <p:sldId id="360" r:id="rId9"/>
    <p:sldId id="361" r:id="rId10"/>
    <p:sldId id="364" r:id="rId11"/>
    <p:sldId id="365" r:id="rId12"/>
    <p:sldId id="367" r:id="rId13"/>
    <p:sldId id="366" r:id="rId14"/>
    <p:sldId id="368" r:id="rId15"/>
    <p:sldId id="369" r:id="rId16"/>
    <p:sldId id="370" r:id="rId17"/>
    <p:sldId id="371" r:id="rId18"/>
    <p:sldId id="426" r:id="rId19"/>
    <p:sldId id="372" r:id="rId20"/>
    <p:sldId id="400" r:id="rId21"/>
    <p:sldId id="401" r:id="rId22"/>
    <p:sldId id="402" r:id="rId23"/>
    <p:sldId id="403" r:id="rId24"/>
    <p:sldId id="404" r:id="rId25"/>
    <p:sldId id="406" r:id="rId26"/>
    <p:sldId id="412" r:id="rId27"/>
    <p:sldId id="407" r:id="rId28"/>
    <p:sldId id="408" r:id="rId29"/>
    <p:sldId id="409" r:id="rId30"/>
    <p:sldId id="410" r:id="rId31"/>
    <p:sldId id="411" r:id="rId32"/>
    <p:sldId id="413" r:id="rId33"/>
    <p:sldId id="414" r:id="rId34"/>
    <p:sldId id="415" r:id="rId35"/>
    <p:sldId id="416" r:id="rId36"/>
    <p:sldId id="417" r:id="rId37"/>
    <p:sldId id="418" r:id="rId38"/>
    <p:sldId id="419" r:id="rId39"/>
    <p:sldId id="420" r:id="rId40"/>
    <p:sldId id="421" r:id="rId41"/>
    <p:sldId id="374" r:id="rId42"/>
    <p:sldId id="373" r:id="rId43"/>
    <p:sldId id="383" r:id="rId44"/>
    <p:sldId id="384" r:id="rId45"/>
    <p:sldId id="385" r:id="rId46"/>
    <p:sldId id="386" r:id="rId47"/>
    <p:sldId id="387" r:id="rId48"/>
    <p:sldId id="388" r:id="rId49"/>
    <p:sldId id="389" r:id="rId50"/>
    <p:sldId id="390" r:id="rId51"/>
    <p:sldId id="375" r:id="rId52"/>
    <p:sldId id="376" r:id="rId53"/>
    <p:sldId id="377" r:id="rId54"/>
    <p:sldId id="378" r:id="rId55"/>
    <p:sldId id="391" r:id="rId56"/>
    <p:sldId id="392" r:id="rId57"/>
    <p:sldId id="393" r:id="rId58"/>
    <p:sldId id="395" r:id="rId59"/>
    <p:sldId id="379" r:id="rId60"/>
    <p:sldId id="380" r:id="rId61"/>
    <p:sldId id="396" r:id="rId62"/>
    <p:sldId id="397" r:id="rId63"/>
    <p:sldId id="381" r:id="rId64"/>
    <p:sldId id="382" r:id="rId65"/>
    <p:sldId id="398" r:id="rId66"/>
    <p:sldId id="422" r:id="rId67"/>
    <p:sldId id="424" r:id="rId68"/>
    <p:sldId id="423" r:id="rId69"/>
    <p:sldId id="425" r:id="rId70"/>
    <p:sldId id="399" r:id="rId71"/>
    <p:sldId id="346" r:id="rId72"/>
    <p:sldId id="302" r:id="rId73"/>
  </p:sldIdLst>
  <p:sldSz cx="12192000" cy="6858000"/>
  <p:notesSz cx="6858000" cy="9144000"/>
  <p:embeddedFontLst>
    <p:embeddedFont>
      <p:font typeface="Kanit" pitchFamily="2" charset="-34"/>
      <p:regular r:id="rId76"/>
      <p:bold r:id="rId77"/>
      <p:italic r:id="rId78"/>
      <p:boldItalic r:id="rId79"/>
    </p:embeddedFont>
    <p:embeddedFont>
      <p:font typeface="Verdana" panose="020B0604030504040204" pitchFamily="34" charset="0"/>
      <p:regular r:id="rId80"/>
      <p:bold r:id="rId81"/>
      <p:italic r:id="rId82"/>
      <p:boldItalic r:id="rId83"/>
    </p:embeddedFont>
  </p:embeddedFontLst>
  <p:custDataLst>
    <p:tags r:id="rId84"/>
  </p:custDataLst>
  <p:defaultTextStyle>
    <a:defPPr>
      <a:defRPr lang="ro-RO"/>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C62628C-4451-FFCE-C229-67D95100664A}" name="adrian tiron" initials="at" userId="59d08478bd547dca"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5316D"/>
    <a:srgbClr val="48286B"/>
    <a:srgbClr val="FFFFFF"/>
    <a:srgbClr val="78467D"/>
    <a:srgbClr val="A76192"/>
    <a:srgbClr val="B36899"/>
    <a:srgbClr val="E790B2"/>
    <a:srgbClr val="B7769D"/>
    <a:srgbClr val="C591B1"/>
    <a:srgbClr val="9B679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3178" autoAdjust="0"/>
    <p:restoredTop sz="84884" autoAdjust="0"/>
  </p:normalViewPr>
  <p:slideViewPr>
    <p:cSldViewPr snapToGrid="0" snapToObjects="1" showGuides="1">
      <p:cViewPr varScale="1">
        <p:scale>
          <a:sx n="100" d="100"/>
          <a:sy n="100" d="100"/>
        </p:scale>
        <p:origin x="184" y="464"/>
      </p:cViewPr>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 d="1"/>
        <a:sy n="1" d="1"/>
      </p:scale>
      <p:origin x="0" y="0"/>
    </p:cViewPr>
  </p:sorterViewPr>
  <p:notesViewPr>
    <p:cSldViewPr snapToGrid="0" snapToObjects="1" showGuides="1">
      <p:cViewPr varScale="1">
        <p:scale>
          <a:sx n="102" d="100"/>
          <a:sy n="102" d="100"/>
        </p:scale>
        <p:origin x="2024" y="192"/>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ags" Target="tags/tag1.xml"/><Relationship Id="rId89" Type="http://schemas.microsoft.com/office/2018/10/relationships/authors" Target="author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notesMaster" Target="notesMasters/notesMaster1.xml"/><Relationship Id="rId79" Type="http://schemas.openxmlformats.org/officeDocument/2006/relationships/font" Target="fonts/font4.fntdata"/><Relationship Id="rId5" Type="http://schemas.openxmlformats.org/officeDocument/2006/relationships/slide" Target="slides/slide4.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font" Target="fonts/font2.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font" Target="fonts/font5.fntdata"/><Relationship Id="rId85"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handoutMaster" Target="handoutMasters/handoutMaster1.xml"/><Relationship Id="rId83" Type="http://schemas.openxmlformats.org/officeDocument/2006/relationships/font" Target="fonts/font8.fntdata"/><Relationship Id="rId88"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font" Target="fonts/font3.fntdata"/><Relationship Id="rId81" Type="http://schemas.openxmlformats.org/officeDocument/2006/relationships/font" Target="fonts/font6.fntdata"/><Relationship Id="rId86"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1.fntdata"/><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font" Target="fonts/font7.fntdata"/><Relationship Id="rId19" Type="http://schemas.openxmlformats.org/officeDocument/2006/relationships/slide" Target="slides/slide1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9409ACB7-D632-2345-AA51-F8B67D82A70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o-RO"/>
          </a:p>
        </p:txBody>
      </p:sp>
      <p:sp>
        <p:nvSpPr>
          <p:cNvPr id="3" name="Date Placeholder 2">
            <a:extLst>
              <a:ext uri="{FF2B5EF4-FFF2-40B4-BE49-F238E27FC236}">
                <a16:creationId xmlns:a16="http://schemas.microsoft.com/office/drawing/2014/main" id="{B1ECB2AC-E793-E044-815C-C35BE4538EF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15F8226-1361-6A44-9F64-67DFC20EAC86}" type="datetimeFigureOut">
              <a:rPr lang="ro-RO" smtClean="0"/>
              <a:t>22.02.2025</a:t>
            </a:fld>
            <a:endParaRPr lang="ro-RO"/>
          </a:p>
        </p:txBody>
      </p:sp>
      <p:sp>
        <p:nvSpPr>
          <p:cNvPr id="4" name="Footer Placeholder 3">
            <a:extLst>
              <a:ext uri="{FF2B5EF4-FFF2-40B4-BE49-F238E27FC236}">
                <a16:creationId xmlns:a16="http://schemas.microsoft.com/office/drawing/2014/main" id="{21EB4B22-E43B-8D49-A0B1-808961B58AC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ro-RO"/>
          </a:p>
        </p:txBody>
      </p:sp>
      <p:sp>
        <p:nvSpPr>
          <p:cNvPr id="5" name="Slide Number Placeholder 4">
            <a:extLst>
              <a:ext uri="{FF2B5EF4-FFF2-40B4-BE49-F238E27FC236}">
                <a16:creationId xmlns:a16="http://schemas.microsoft.com/office/drawing/2014/main" id="{645FD6FE-0BFF-FA47-9105-57C563143DE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B4E2A2F-89F4-8F4A-996E-9058F4E53962}" type="slidenum">
              <a:rPr lang="ro-RO" smtClean="0"/>
              <a:t>‹#›</a:t>
            </a:fld>
            <a:endParaRPr lang="ro-RO"/>
          </a:p>
        </p:txBody>
      </p:sp>
    </p:spTree>
    <p:extLst>
      <p:ext uri="{BB962C8B-B14F-4D97-AF65-F5344CB8AC3E}">
        <p14:creationId xmlns:p14="http://schemas.microsoft.com/office/powerpoint/2010/main" val="333490335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o-RO"/>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FE77DB-8C94-9C4B-B30B-01636F6CA82C}" type="datetimeFigureOut">
              <a:rPr lang="ro-RO" smtClean="0"/>
              <a:t>22.02.2025</a:t>
            </a:fld>
            <a:endParaRPr lang="ro-RO"/>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o-RO"/>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ro-RO"/>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o-RO"/>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AFA4DCD-66E5-6F44-B685-257BA46245C1}" type="slidenum">
              <a:rPr lang="ro-RO" smtClean="0"/>
              <a:t>‹#›</a:t>
            </a:fld>
            <a:endParaRPr lang="ro-RO"/>
          </a:p>
        </p:txBody>
      </p:sp>
    </p:spTree>
    <p:extLst>
      <p:ext uri="{BB962C8B-B14F-4D97-AF65-F5344CB8AC3E}">
        <p14:creationId xmlns:p14="http://schemas.microsoft.com/office/powerpoint/2010/main" val="33366461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AFA4DCD-66E5-6F44-B685-257BA46245C1}" type="slidenum">
              <a:rPr lang="ro-RO" smtClean="0"/>
              <a:t>1</a:t>
            </a:fld>
            <a:endParaRPr lang="ro-RO"/>
          </a:p>
        </p:txBody>
      </p:sp>
    </p:spTree>
    <p:extLst>
      <p:ext uri="{BB962C8B-B14F-4D97-AF65-F5344CB8AC3E}">
        <p14:creationId xmlns:p14="http://schemas.microsoft.com/office/powerpoint/2010/main" val="20531027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CF360C-25A3-5741-6C49-6D8917F9186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0E4BFF8-9EA7-C4A9-A1E9-817274D0B57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7AD3A10-108F-B49C-E1C6-4AC3680A9697}"/>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885F5613-06C6-E811-4387-5626C340F85F}"/>
              </a:ext>
            </a:extLst>
          </p:cNvPr>
          <p:cNvSpPr>
            <a:spLocks noGrp="1"/>
          </p:cNvSpPr>
          <p:nvPr>
            <p:ph type="sldNum" sz="quarter" idx="5"/>
          </p:nvPr>
        </p:nvSpPr>
        <p:spPr/>
        <p:txBody>
          <a:bodyPr/>
          <a:lstStyle/>
          <a:p>
            <a:fld id="{5AFA4DCD-66E5-6F44-B685-257BA46245C1}" type="slidenum">
              <a:rPr lang="ro-RO" smtClean="0"/>
              <a:t>12</a:t>
            </a:fld>
            <a:endParaRPr lang="ro-RO"/>
          </a:p>
        </p:txBody>
      </p:sp>
    </p:spTree>
    <p:extLst>
      <p:ext uri="{BB962C8B-B14F-4D97-AF65-F5344CB8AC3E}">
        <p14:creationId xmlns:p14="http://schemas.microsoft.com/office/powerpoint/2010/main" val="12572954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697D5E-E5D7-A9E4-5FE9-06B60AB1B75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D8938A7-DEB2-D335-5BA3-7550ADFD377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6CF7472-42FF-6B0E-2058-5A5A2C306E22}"/>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6B9FA8FE-2D9E-280B-2535-C5FED9A2841F}"/>
              </a:ext>
            </a:extLst>
          </p:cNvPr>
          <p:cNvSpPr>
            <a:spLocks noGrp="1"/>
          </p:cNvSpPr>
          <p:nvPr>
            <p:ph type="sldNum" sz="quarter" idx="5"/>
          </p:nvPr>
        </p:nvSpPr>
        <p:spPr/>
        <p:txBody>
          <a:bodyPr/>
          <a:lstStyle/>
          <a:p>
            <a:fld id="{5AFA4DCD-66E5-6F44-B685-257BA46245C1}" type="slidenum">
              <a:rPr lang="ro-RO" smtClean="0"/>
              <a:t>13</a:t>
            </a:fld>
            <a:endParaRPr lang="ro-RO"/>
          </a:p>
        </p:txBody>
      </p:sp>
    </p:spTree>
    <p:extLst>
      <p:ext uri="{BB962C8B-B14F-4D97-AF65-F5344CB8AC3E}">
        <p14:creationId xmlns:p14="http://schemas.microsoft.com/office/powerpoint/2010/main" val="27120194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EDC176-C53D-80E7-239E-3CD6B28F1C3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801E1F8-A03C-8A77-6A09-6BEBA9BDBA2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EE470D5-8606-7679-E042-4EDF0F2AB0D9}"/>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E6363A48-490E-F6A7-39DA-385F773BBD3C}"/>
              </a:ext>
            </a:extLst>
          </p:cNvPr>
          <p:cNvSpPr>
            <a:spLocks noGrp="1"/>
          </p:cNvSpPr>
          <p:nvPr>
            <p:ph type="sldNum" sz="quarter" idx="5"/>
          </p:nvPr>
        </p:nvSpPr>
        <p:spPr/>
        <p:txBody>
          <a:bodyPr/>
          <a:lstStyle/>
          <a:p>
            <a:fld id="{5AFA4DCD-66E5-6F44-B685-257BA46245C1}" type="slidenum">
              <a:rPr lang="ro-RO" smtClean="0"/>
              <a:t>14</a:t>
            </a:fld>
            <a:endParaRPr lang="ro-RO"/>
          </a:p>
        </p:txBody>
      </p:sp>
    </p:spTree>
    <p:extLst>
      <p:ext uri="{BB962C8B-B14F-4D97-AF65-F5344CB8AC3E}">
        <p14:creationId xmlns:p14="http://schemas.microsoft.com/office/powerpoint/2010/main" val="13718475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B31AD1-0CC7-3283-97FD-505F2344614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593E76F-AD3F-56C7-586A-3DF50EA69CE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1FFA52A-DFF9-86FC-2FF2-E43BB674D98C}"/>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CA347B90-B986-2B04-FB48-7968011AC4F9}"/>
              </a:ext>
            </a:extLst>
          </p:cNvPr>
          <p:cNvSpPr>
            <a:spLocks noGrp="1"/>
          </p:cNvSpPr>
          <p:nvPr>
            <p:ph type="sldNum" sz="quarter" idx="5"/>
          </p:nvPr>
        </p:nvSpPr>
        <p:spPr/>
        <p:txBody>
          <a:bodyPr/>
          <a:lstStyle/>
          <a:p>
            <a:fld id="{5AFA4DCD-66E5-6F44-B685-257BA46245C1}" type="slidenum">
              <a:rPr lang="ro-RO" smtClean="0"/>
              <a:t>15</a:t>
            </a:fld>
            <a:endParaRPr lang="ro-RO"/>
          </a:p>
        </p:txBody>
      </p:sp>
    </p:spTree>
    <p:extLst>
      <p:ext uri="{BB962C8B-B14F-4D97-AF65-F5344CB8AC3E}">
        <p14:creationId xmlns:p14="http://schemas.microsoft.com/office/powerpoint/2010/main" val="34614864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9A7A2F-DCFB-3538-1056-E77B0AD6779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8F10573-6137-E8DC-6746-AAFA3C090EB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908B2D4-129D-85FD-EA03-8DCE3CB4FF5B}"/>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FAE4D671-B3A2-39B2-7921-85A9D4E71952}"/>
              </a:ext>
            </a:extLst>
          </p:cNvPr>
          <p:cNvSpPr>
            <a:spLocks noGrp="1"/>
          </p:cNvSpPr>
          <p:nvPr>
            <p:ph type="sldNum" sz="quarter" idx="5"/>
          </p:nvPr>
        </p:nvSpPr>
        <p:spPr/>
        <p:txBody>
          <a:bodyPr/>
          <a:lstStyle/>
          <a:p>
            <a:fld id="{5AFA4DCD-66E5-6F44-B685-257BA46245C1}" type="slidenum">
              <a:rPr lang="ro-RO" smtClean="0"/>
              <a:t>16</a:t>
            </a:fld>
            <a:endParaRPr lang="ro-RO"/>
          </a:p>
        </p:txBody>
      </p:sp>
    </p:spTree>
    <p:extLst>
      <p:ext uri="{BB962C8B-B14F-4D97-AF65-F5344CB8AC3E}">
        <p14:creationId xmlns:p14="http://schemas.microsoft.com/office/powerpoint/2010/main" val="31104297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B98ED5-2367-A4D6-C5D2-1AC7E8A5546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DC714D8-E9C6-603E-2F47-EFADC004108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6B9AEF2-3E8D-9AB2-1DA0-169F5FA7A3F8}"/>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EBABA796-6311-3731-C5AB-7344EBF01C22}"/>
              </a:ext>
            </a:extLst>
          </p:cNvPr>
          <p:cNvSpPr>
            <a:spLocks noGrp="1"/>
          </p:cNvSpPr>
          <p:nvPr>
            <p:ph type="sldNum" sz="quarter" idx="5"/>
          </p:nvPr>
        </p:nvSpPr>
        <p:spPr/>
        <p:txBody>
          <a:bodyPr/>
          <a:lstStyle/>
          <a:p>
            <a:fld id="{5AFA4DCD-66E5-6F44-B685-257BA46245C1}" type="slidenum">
              <a:rPr lang="ro-RO" smtClean="0"/>
              <a:t>17</a:t>
            </a:fld>
            <a:endParaRPr lang="ro-RO"/>
          </a:p>
        </p:txBody>
      </p:sp>
    </p:spTree>
    <p:extLst>
      <p:ext uri="{BB962C8B-B14F-4D97-AF65-F5344CB8AC3E}">
        <p14:creationId xmlns:p14="http://schemas.microsoft.com/office/powerpoint/2010/main" val="39497451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8A39CD-F21C-AA38-0C40-560170C2D8B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A3E18D8-2CB3-D32A-3A86-782DF53607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7EA8655-4B7B-2CD6-02B2-8C931E32D0A7}"/>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B15C03CC-2BDB-1A1A-ED7E-562641489A21}"/>
              </a:ext>
            </a:extLst>
          </p:cNvPr>
          <p:cNvSpPr>
            <a:spLocks noGrp="1"/>
          </p:cNvSpPr>
          <p:nvPr>
            <p:ph type="sldNum" sz="quarter" idx="5"/>
          </p:nvPr>
        </p:nvSpPr>
        <p:spPr/>
        <p:txBody>
          <a:bodyPr/>
          <a:lstStyle/>
          <a:p>
            <a:fld id="{5AFA4DCD-66E5-6F44-B685-257BA46245C1}" type="slidenum">
              <a:rPr lang="ro-RO" smtClean="0"/>
              <a:t>18</a:t>
            </a:fld>
            <a:endParaRPr lang="ro-RO"/>
          </a:p>
        </p:txBody>
      </p:sp>
    </p:spTree>
    <p:extLst>
      <p:ext uri="{BB962C8B-B14F-4D97-AF65-F5344CB8AC3E}">
        <p14:creationId xmlns:p14="http://schemas.microsoft.com/office/powerpoint/2010/main" val="30813737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4D5B3B-CB19-00AA-19AC-4766F22C3D8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65553C9-5D1F-39C1-654E-726C744D6F3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06BB03B-AB5F-5C9B-174D-F0EA2C5CEB29}"/>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0B1CBE94-7DDB-5EDF-9B20-14ECF7D0E069}"/>
              </a:ext>
            </a:extLst>
          </p:cNvPr>
          <p:cNvSpPr>
            <a:spLocks noGrp="1"/>
          </p:cNvSpPr>
          <p:nvPr>
            <p:ph type="sldNum" sz="quarter" idx="5"/>
          </p:nvPr>
        </p:nvSpPr>
        <p:spPr/>
        <p:txBody>
          <a:bodyPr/>
          <a:lstStyle/>
          <a:p>
            <a:fld id="{5AFA4DCD-66E5-6F44-B685-257BA46245C1}" type="slidenum">
              <a:rPr lang="ro-RO" smtClean="0"/>
              <a:t>19</a:t>
            </a:fld>
            <a:endParaRPr lang="ro-RO"/>
          </a:p>
        </p:txBody>
      </p:sp>
    </p:spTree>
    <p:extLst>
      <p:ext uri="{BB962C8B-B14F-4D97-AF65-F5344CB8AC3E}">
        <p14:creationId xmlns:p14="http://schemas.microsoft.com/office/powerpoint/2010/main" val="33408288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5CD195-7CCE-DA65-930E-1BB6B151BED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E617DAD-6442-8388-388D-DFAC49D6511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5740B54-358A-2890-0AE5-77D208BC36A0}"/>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40CBB022-0057-0D90-C105-2B895FE9A32A}"/>
              </a:ext>
            </a:extLst>
          </p:cNvPr>
          <p:cNvSpPr>
            <a:spLocks noGrp="1"/>
          </p:cNvSpPr>
          <p:nvPr>
            <p:ph type="sldNum" sz="quarter" idx="5"/>
          </p:nvPr>
        </p:nvSpPr>
        <p:spPr/>
        <p:txBody>
          <a:bodyPr/>
          <a:lstStyle/>
          <a:p>
            <a:fld id="{5AFA4DCD-66E5-6F44-B685-257BA46245C1}" type="slidenum">
              <a:rPr lang="ro-RO" smtClean="0"/>
              <a:t>20</a:t>
            </a:fld>
            <a:endParaRPr lang="ro-RO"/>
          </a:p>
        </p:txBody>
      </p:sp>
    </p:spTree>
    <p:extLst>
      <p:ext uri="{BB962C8B-B14F-4D97-AF65-F5344CB8AC3E}">
        <p14:creationId xmlns:p14="http://schemas.microsoft.com/office/powerpoint/2010/main" val="16265955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0506AB-EE2E-7CAC-F446-B1EA83DBDA2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482CE52-A93E-9EF0-754A-E00DAFEB6B0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7703544-B337-B0EF-46FD-4B23C24B5409}"/>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76710525-53CA-4B16-A356-2D8F84C6C4F9}"/>
              </a:ext>
            </a:extLst>
          </p:cNvPr>
          <p:cNvSpPr>
            <a:spLocks noGrp="1"/>
          </p:cNvSpPr>
          <p:nvPr>
            <p:ph type="sldNum" sz="quarter" idx="5"/>
          </p:nvPr>
        </p:nvSpPr>
        <p:spPr/>
        <p:txBody>
          <a:bodyPr/>
          <a:lstStyle/>
          <a:p>
            <a:fld id="{5AFA4DCD-66E5-6F44-B685-257BA46245C1}" type="slidenum">
              <a:rPr lang="ro-RO" smtClean="0"/>
              <a:t>21</a:t>
            </a:fld>
            <a:endParaRPr lang="ro-RO"/>
          </a:p>
        </p:txBody>
      </p:sp>
    </p:spTree>
    <p:extLst>
      <p:ext uri="{BB962C8B-B14F-4D97-AF65-F5344CB8AC3E}">
        <p14:creationId xmlns:p14="http://schemas.microsoft.com/office/powerpoint/2010/main" val="21306905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AFA4DCD-66E5-6F44-B685-257BA46245C1}" type="slidenum">
              <a:rPr lang="ro-RO" smtClean="0"/>
              <a:t>2</a:t>
            </a:fld>
            <a:endParaRPr lang="ro-RO"/>
          </a:p>
        </p:txBody>
      </p:sp>
    </p:spTree>
    <p:extLst>
      <p:ext uri="{BB962C8B-B14F-4D97-AF65-F5344CB8AC3E}">
        <p14:creationId xmlns:p14="http://schemas.microsoft.com/office/powerpoint/2010/main" val="6045979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4432BC-D07A-F327-C6CF-457E8BE9E28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C3D5795-1EE6-20E8-FC60-37E79C9547A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5BF9A0D-B391-2CEA-600E-5FE0A4A550B0}"/>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51072421-EFA8-73F4-A284-1BC2904A515B}"/>
              </a:ext>
            </a:extLst>
          </p:cNvPr>
          <p:cNvSpPr>
            <a:spLocks noGrp="1"/>
          </p:cNvSpPr>
          <p:nvPr>
            <p:ph type="sldNum" sz="quarter" idx="5"/>
          </p:nvPr>
        </p:nvSpPr>
        <p:spPr/>
        <p:txBody>
          <a:bodyPr/>
          <a:lstStyle/>
          <a:p>
            <a:fld id="{5AFA4DCD-66E5-6F44-B685-257BA46245C1}" type="slidenum">
              <a:rPr lang="ro-RO" smtClean="0"/>
              <a:t>22</a:t>
            </a:fld>
            <a:endParaRPr lang="ro-RO"/>
          </a:p>
        </p:txBody>
      </p:sp>
    </p:spTree>
    <p:extLst>
      <p:ext uri="{BB962C8B-B14F-4D97-AF65-F5344CB8AC3E}">
        <p14:creationId xmlns:p14="http://schemas.microsoft.com/office/powerpoint/2010/main" val="86519496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CE69BE-80BA-9C1C-C7E9-FA52F661B78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EBB25D2-C419-0FBC-1618-A0615D56E56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C3F836D-445E-7475-63DC-1FD3B2AE0710}"/>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78829A4F-AB35-9272-5AC0-1CACE9FB06FC}"/>
              </a:ext>
            </a:extLst>
          </p:cNvPr>
          <p:cNvSpPr>
            <a:spLocks noGrp="1"/>
          </p:cNvSpPr>
          <p:nvPr>
            <p:ph type="sldNum" sz="quarter" idx="5"/>
          </p:nvPr>
        </p:nvSpPr>
        <p:spPr/>
        <p:txBody>
          <a:bodyPr/>
          <a:lstStyle/>
          <a:p>
            <a:fld id="{5AFA4DCD-66E5-6F44-B685-257BA46245C1}" type="slidenum">
              <a:rPr lang="ro-RO" smtClean="0"/>
              <a:t>23</a:t>
            </a:fld>
            <a:endParaRPr lang="ro-RO"/>
          </a:p>
        </p:txBody>
      </p:sp>
    </p:spTree>
    <p:extLst>
      <p:ext uri="{BB962C8B-B14F-4D97-AF65-F5344CB8AC3E}">
        <p14:creationId xmlns:p14="http://schemas.microsoft.com/office/powerpoint/2010/main" val="35751652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A01B73-6514-F6E5-8870-348F0DE7A6F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8B28BEE-375C-2B64-B483-874BC858BF4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D3EFB8E-BF3F-AE2A-2DEE-49B37ADE9446}"/>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0EE53158-B185-125E-3E25-9B6CC6A886C3}"/>
              </a:ext>
            </a:extLst>
          </p:cNvPr>
          <p:cNvSpPr>
            <a:spLocks noGrp="1"/>
          </p:cNvSpPr>
          <p:nvPr>
            <p:ph type="sldNum" sz="quarter" idx="5"/>
          </p:nvPr>
        </p:nvSpPr>
        <p:spPr/>
        <p:txBody>
          <a:bodyPr/>
          <a:lstStyle/>
          <a:p>
            <a:fld id="{5AFA4DCD-66E5-6F44-B685-257BA46245C1}" type="slidenum">
              <a:rPr lang="ro-RO" smtClean="0"/>
              <a:t>24</a:t>
            </a:fld>
            <a:endParaRPr lang="ro-RO"/>
          </a:p>
        </p:txBody>
      </p:sp>
    </p:spTree>
    <p:extLst>
      <p:ext uri="{BB962C8B-B14F-4D97-AF65-F5344CB8AC3E}">
        <p14:creationId xmlns:p14="http://schemas.microsoft.com/office/powerpoint/2010/main" val="321174136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EB8936-8802-8061-9C5D-653B00FA78C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967C27C-42E7-F12C-3F1C-0761E85AF81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0EB8D61-C6BC-816D-1C9D-6D6AAACA65B7}"/>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7E800895-EF28-CD08-01D7-13C83F1B6242}"/>
              </a:ext>
            </a:extLst>
          </p:cNvPr>
          <p:cNvSpPr>
            <a:spLocks noGrp="1"/>
          </p:cNvSpPr>
          <p:nvPr>
            <p:ph type="sldNum" sz="quarter" idx="5"/>
          </p:nvPr>
        </p:nvSpPr>
        <p:spPr/>
        <p:txBody>
          <a:bodyPr/>
          <a:lstStyle/>
          <a:p>
            <a:fld id="{5AFA4DCD-66E5-6F44-B685-257BA46245C1}" type="slidenum">
              <a:rPr lang="ro-RO" smtClean="0"/>
              <a:t>25</a:t>
            </a:fld>
            <a:endParaRPr lang="ro-RO"/>
          </a:p>
        </p:txBody>
      </p:sp>
    </p:spTree>
    <p:extLst>
      <p:ext uri="{BB962C8B-B14F-4D97-AF65-F5344CB8AC3E}">
        <p14:creationId xmlns:p14="http://schemas.microsoft.com/office/powerpoint/2010/main" val="114639761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3CC3D2-8860-A3EE-3763-6FF619901B0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5D776F7-27D4-25B0-85A8-C85D84816E0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107030E-D8BF-B484-4706-B63069AE861E}"/>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8BE6B341-27CE-C297-3AF8-CE0AC505E93D}"/>
              </a:ext>
            </a:extLst>
          </p:cNvPr>
          <p:cNvSpPr>
            <a:spLocks noGrp="1"/>
          </p:cNvSpPr>
          <p:nvPr>
            <p:ph type="sldNum" sz="quarter" idx="5"/>
          </p:nvPr>
        </p:nvSpPr>
        <p:spPr/>
        <p:txBody>
          <a:bodyPr/>
          <a:lstStyle/>
          <a:p>
            <a:fld id="{5AFA4DCD-66E5-6F44-B685-257BA46245C1}" type="slidenum">
              <a:rPr lang="ro-RO" smtClean="0"/>
              <a:t>26</a:t>
            </a:fld>
            <a:endParaRPr lang="ro-RO"/>
          </a:p>
        </p:txBody>
      </p:sp>
    </p:spTree>
    <p:extLst>
      <p:ext uri="{BB962C8B-B14F-4D97-AF65-F5344CB8AC3E}">
        <p14:creationId xmlns:p14="http://schemas.microsoft.com/office/powerpoint/2010/main" val="134209227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16EC71-C4DE-8B35-CD05-1506BC90909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5CF1CE3-B272-AABE-8818-2587BDCB23B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E33125B-62DD-FEA6-380D-6D12F16D833D}"/>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8D8D87F9-CDAE-2FDC-51B5-2F0CADF9A121}"/>
              </a:ext>
            </a:extLst>
          </p:cNvPr>
          <p:cNvSpPr>
            <a:spLocks noGrp="1"/>
          </p:cNvSpPr>
          <p:nvPr>
            <p:ph type="sldNum" sz="quarter" idx="5"/>
          </p:nvPr>
        </p:nvSpPr>
        <p:spPr/>
        <p:txBody>
          <a:bodyPr/>
          <a:lstStyle/>
          <a:p>
            <a:fld id="{5AFA4DCD-66E5-6F44-B685-257BA46245C1}" type="slidenum">
              <a:rPr lang="ro-RO" smtClean="0"/>
              <a:t>27</a:t>
            </a:fld>
            <a:endParaRPr lang="ro-RO"/>
          </a:p>
        </p:txBody>
      </p:sp>
    </p:spTree>
    <p:extLst>
      <p:ext uri="{BB962C8B-B14F-4D97-AF65-F5344CB8AC3E}">
        <p14:creationId xmlns:p14="http://schemas.microsoft.com/office/powerpoint/2010/main" val="347872987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54E405-E903-A542-0AEB-1C48A799658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D492732-13E5-7D8F-A232-DE0151C01C3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52FE21B-3831-EFE4-02AF-EB993F69BC9B}"/>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05CADA7E-9534-71E0-493B-B57071B57EB9}"/>
              </a:ext>
            </a:extLst>
          </p:cNvPr>
          <p:cNvSpPr>
            <a:spLocks noGrp="1"/>
          </p:cNvSpPr>
          <p:nvPr>
            <p:ph type="sldNum" sz="quarter" idx="5"/>
          </p:nvPr>
        </p:nvSpPr>
        <p:spPr/>
        <p:txBody>
          <a:bodyPr/>
          <a:lstStyle/>
          <a:p>
            <a:fld id="{5AFA4DCD-66E5-6F44-B685-257BA46245C1}" type="slidenum">
              <a:rPr lang="ro-RO" smtClean="0"/>
              <a:t>28</a:t>
            </a:fld>
            <a:endParaRPr lang="ro-RO"/>
          </a:p>
        </p:txBody>
      </p:sp>
    </p:spTree>
    <p:extLst>
      <p:ext uri="{BB962C8B-B14F-4D97-AF65-F5344CB8AC3E}">
        <p14:creationId xmlns:p14="http://schemas.microsoft.com/office/powerpoint/2010/main" val="139746965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ED21FF-D5B0-3C9A-0AD0-8548499490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87DC3E3-3D2F-5248-42BF-CB02816C6B6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A849CF3-DB92-A189-3F76-5306DC8291AD}"/>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887DAA8B-8684-FBF6-B866-7EC0A2D3E619}"/>
              </a:ext>
            </a:extLst>
          </p:cNvPr>
          <p:cNvSpPr>
            <a:spLocks noGrp="1"/>
          </p:cNvSpPr>
          <p:nvPr>
            <p:ph type="sldNum" sz="quarter" idx="5"/>
          </p:nvPr>
        </p:nvSpPr>
        <p:spPr/>
        <p:txBody>
          <a:bodyPr/>
          <a:lstStyle/>
          <a:p>
            <a:fld id="{5AFA4DCD-66E5-6F44-B685-257BA46245C1}" type="slidenum">
              <a:rPr lang="ro-RO" smtClean="0"/>
              <a:t>29</a:t>
            </a:fld>
            <a:endParaRPr lang="ro-RO"/>
          </a:p>
        </p:txBody>
      </p:sp>
    </p:spTree>
    <p:extLst>
      <p:ext uri="{BB962C8B-B14F-4D97-AF65-F5344CB8AC3E}">
        <p14:creationId xmlns:p14="http://schemas.microsoft.com/office/powerpoint/2010/main" val="76744851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299283-2A0A-4F7F-40F7-FDAEEB48E5E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966B818-D7F6-A25A-9E3F-7C2F2FE556B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4086E27-08AF-74DD-8E6A-A388BCB81C3B}"/>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164FE56B-E32C-9CCA-93E2-E6ED73184AC9}"/>
              </a:ext>
            </a:extLst>
          </p:cNvPr>
          <p:cNvSpPr>
            <a:spLocks noGrp="1"/>
          </p:cNvSpPr>
          <p:nvPr>
            <p:ph type="sldNum" sz="quarter" idx="5"/>
          </p:nvPr>
        </p:nvSpPr>
        <p:spPr/>
        <p:txBody>
          <a:bodyPr/>
          <a:lstStyle/>
          <a:p>
            <a:fld id="{5AFA4DCD-66E5-6F44-B685-257BA46245C1}" type="slidenum">
              <a:rPr lang="ro-RO" smtClean="0"/>
              <a:t>30</a:t>
            </a:fld>
            <a:endParaRPr lang="ro-RO"/>
          </a:p>
        </p:txBody>
      </p:sp>
    </p:spTree>
    <p:extLst>
      <p:ext uri="{BB962C8B-B14F-4D97-AF65-F5344CB8AC3E}">
        <p14:creationId xmlns:p14="http://schemas.microsoft.com/office/powerpoint/2010/main" val="426401394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8A3C70-605C-A1DA-DF84-3910A7FC87E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163C870-2100-1E8C-800A-D704ECF82DC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40BD72A-00C4-7821-B524-B6DD443ABF49}"/>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03F7C917-1257-8969-E84B-A31086F6B076}"/>
              </a:ext>
            </a:extLst>
          </p:cNvPr>
          <p:cNvSpPr>
            <a:spLocks noGrp="1"/>
          </p:cNvSpPr>
          <p:nvPr>
            <p:ph type="sldNum" sz="quarter" idx="5"/>
          </p:nvPr>
        </p:nvSpPr>
        <p:spPr/>
        <p:txBody>
          <a:bodyPr/>
          <a:lstStyle/>
          <a:p>
            <a:fld id="{5AFA4DCD-66E5-6F44-B685-257BA46245C1}" type="slidenum">
              <a:rPr lang="ro-RO" smtClean="0"/>
              <a:t>31</a:t>
            </a:fld>
            <a:endParaRPr lang="ro-RO"/>
          </a:p>
        </p:txBody>
      </p:sp>
    </p:spTree>
    <p:extLst>
      <p:ext uri="{BB962C8B-B14F-4D97-AF65-F5344CB8AC3E}">
        <p14:creationId xmlns:p14="http://schemas.microsoft.com/office/powerpoint/2010/main" val="42474019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AFA4DCD-66E5-6F44-B685-257BA46245C1}" type="slidenum">
              <a:rPr lang="ro-RO" smtClean="0"/>
              <a:t>5</a:t>
            </a:fld>
            <a:endParaRPr lang="ro-RO"/>
          </a:p>
        </p:txBody>
      </p:sp>
    </p:spTree>
    <p:extLst>
      <p:ext uri="{BB962C8B-B14F-4D97-AF65-F5344CB8AC3E}">
        <p14:creationId xmlns:p14="http://schemas.microsoft.com/office/powerpoint/2010/main" val="57130748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3BA87C-5623-CA9F-B4F5-6475E13A0DB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4306E86-17E1-8B90-4ABB-997B3350034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CC4B0CC-71FE-FF48-B0E3-13F6CEE73893}"/>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1F7D0AE9-6911-55B6-81BF-7F29B9614453}"/>
              </a:ext>
            </a:extLst>
          </p:cNvPr>
          <p:cNvSpPr>
            <a:spLocks noGrp="1"/>
          </p:cNvSpPr>
          <p:nvPr>
            <p:ph type="sldNum" sz="quarter" idx="5"/>
          </p:nvPr>
        </p:nvSpPr>
        <p:spPr/>
        <p:txBody>
          <a:bodyPr/>
          <a:lstStyle/>
          <a:p>
            <a:fld id="{5AFA4DCD-66E5-6F44-B685-257BA46245C1}" type="slidenum">
              <a:rPr lang="ro-RO" smtClean="0"/>
              <a:t>32</a:t>
            </a:fld>
            <a:endParaRPr lang="ro-RO"/>
          </a:p>
        </p:txBody>
      </p:sp>
    </p:spTree>
    <p:extLst>
      <p:ext uri="{BB962C8B-B14F-4D97-AF65-F5344CB8AC3E}">
        <p14:creationId xmlns:p14="http://schemas.microsoft.com/office/powerpoint/2010/main" val="202117803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F2A457-E509-4EA4-E33E-F572D242D61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1A6E921-3D3D-083F-1511-C5D94567A9D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CA7B195-E40D-CBDB-328E-A62E4A1AEC16}"/>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D14514C6-9D95-A782-282B-92480F256321}"/>
              </a:ext>
            </a:extLst>
          </p:cNvPr>
          <p:cNvSpPr>
            <a:spLocks noGrp="1"/>
          </p:cNvSpPr>
          <p:nvPr>
            <p:ph type="sldNum" sz="quarter" idx="5"/>
          </p:nvPr>
        </p:nvSpPr>
        <p:spPr/>
        <p:txBody>
          <a:bodyPr/>
          <a:lstStyle/>
          <a:p>
            <a:fld id="{5AFA4DCD-66E5-6F44-B685-257BA46245C1}" type="slidenum">
              <a:rPr lang="ro-RO" smtClean="0"/>
              <a:t>33</a:t>
            </a:fld>
            <a:endParaRPr lang="ro-RO"/>
          </a:p>
        </p:txBody>
      </p:sp>
    </p:spTree>
    <p:extLst>
      <p:ext uri="{BB962C8B-B14F-4D97-AF65-F5344CB8AC3E}">
        <p14:creationId xmlns:p14="http://schemas.microsoft.com/office/powerpoint/2010/main" val="56957029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15BF99-B4FF-81FB-394C-4FD79CECCEC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C32BA52-AEB0-AF8B-9D18-C16B1279B3C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57C8C54-688B-4868-6351-788019D2147C}"/>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4A086A1F-C901-0794-16A8-A0E80487ABF8}"/>
              </a:ext>
            </a:extLst>
          </p:cNvPr>
          <p:cNvSpPr>
            <a:spLocks noGrp="1"/>
          </p:cNvSpPr>
          <p:nvPr>
            <p:ph type="sldNum" sz="quarter" idx="5"/>
          </p:nvPr>
        </p:nvSpPr>
        <p:spPr/>
        <p:txBody>
          <a:bodyPr/>
          <a:lstStyle/>
          <a:p>
            <a:fld id="{5AFA4DCD-66E5-6F44-B685-257BA46245C1}" type="slidenum">
              <a:rPr lang="ro-RO" smtClean="0"/>
              <a:t>34</a:t>
            </a:fld>
            <a:endParaRPr lang="ro-RO"/>
          </a:p>
        </p:txBody>
      </p:sp>
    </p:spTree>
    <p:extLst>
      <p:ext uri="{BB962C8B-B14F-4D97-AF65-F5344CB8AC3E}">
        <p14:creationId xmlns:p14="http://schemas.microsoft.com/office/powerpoint/2010/main" val="129305025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C30CBD-3C39-41AF-15FE-53A5AE8F7E4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8319CFC-A568-59AB-92B1-C18D193BE35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1B727DC-FECB-B48D-416E-57830BB57CC1}"/>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2CA4EE38-778D-3829-2EFA-79B86555B2E2}"/>
              </a:ext>
            </a:extLst>
          </p:cNvPr>
          <p:cNvSpPr>
            <a:spLocks noGrp="1"/>
          </p:cNvSpPr>
          <p:nvPr>
            <p:ph type="sldNum" sz="quarter" idx="5"/>
          </p:nvPr>
        </p:nvSpPr>
        <p:spPr/>
        <p:txBody>
          <a:bodyPr/>
          <a:lstStyle/>
          <a:p>
            <a:fld id="{5AFA4DCD-66E5-6F44-B685-257BA46245C1}" type="slidenum">
              <a:rPr lang="ro-RO" smtClean="0"/>
              <a:t>35</a:t>
            </a:fld>
            <a:endParaRPr lang="ro-RO"/>
          </a:p>
        </p:txBody>
      </p:sp>
    </p:spTree>
    <p:extLst>
      <p:ext uri="{BB962C8B-B14F-4D97-AF65-F5344CB8AC3E}">
        <p14:creationId xmlns:p14="http://schemas.microsoft.com/office/powerpoint/2010/main" val="244416231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F00FE2-D61E-11A5-AC66-11C488DDC3D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9B63D64-6156-CE4C-39C9-247FC3C6589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5E5B694-0126-ABBF-5500-A3140D799CD0}"/>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000AEFBC-74C8-167C-E436-D748868DA296}"/>
              </a:ext>
            </a:extLst>
          </p:cNvPr>
          <p:cNvSpPr>
            <a:spLocks noGrp="1"/>
          </p:cNvSpPr>
          <p:nvPr>
            <p:ph type="sldNum" sz="quarter" idx="5"/>
          </p:nvPr>
        </p:nvSpPr>
        <p:spPr/>
        <p:txBody>
          <a:bodyPr/>
          <a:lstStyle/>
          <a:p>
            <a:fld id="{5AFA4DCD-66E5-6F44-B685-257BA46245C1}" type="slidenum">
              <a:rPr lang="ro-RO" smtClean="0"/>
              <a:t>36</a:t>
            </a:fld>
            <a:endParaRPr lang="ro-RO"/>
          </a:p>
        </p:txBody>
      </p:sp>
    </p:spTree>
    <p:extLst>
      <p:ext uri="{BB962C8B-B14F-4D97-AF65-F5344CB8AC3E}">
        <p14:creationId xmlns:p14="http://schemas.microsoft.com/office/powerpoint/2010/main" val="36439610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C0E32A-714F-0120-0D4B-F157C4D97EB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E91A45D-EFDC-143E-E82D-8A6F6B91860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3845E5A-94C7-D7D9-34F9-16FF5A192C85}"/>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851E8889-5454-9FB6-F65B-55098980CCC6}"/>
              </a:ext>
            </a:extLst>
          </p:cNvPr>
          <p:cNvSpPr>
            <a:spLocks noGrp="1"/>
          </p:cNvSpPr>
          <p:nvPr>
            <p:ph type="sldNum" sz="quarter" idx="5"/>
          </p:nvPr>
        </p:nvSpPr>
        <p:spPr/>
        <p:txBody>
          <a:bodyPr/>
          <a:lstStyle/>
          <a:p>
            <a:fld id="{5AFA4DCD-66E5-6F44-B685-257BA46245C1}" type="slidenum">
              <a:rPr lang="ro-RO" smtClean="0"/>
              <a:t>37</a:t>
            </a:fld>
            <a:endParaRPr lang="ro-RO"/>
          </a:p>
        </p:txBody>
      </p:sp>
    </p:spTree>
    <p:extLst>
      <p:ext uri="{BB962C8B-B14F-4D97-AF65-F5344CB8AC3E}">
        <p14:creationId xmlns:p14="http://schemas.microsoft.com/office/powerpoint/2010/main" val="261598395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52EB86-1BD1-B24A-B9FD-658E31BA40B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147E09B-D4A2-5F7B-D571-C7FD1A7AA03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2A79415-E8B4-B5DA-552F-72BC996916D8}"/>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ACD37083-C87E-F1F3-6052-449B76E29948}"/>
              </a:ext>
            </a:extLst>
          </p:cNvPr>
          <p:cNvSpPr>
            <a:spLocks noGrp="1"/>
          </p:cNvSpPr>
          <p:nvPr>
            <p:ph type="sldNum" sz="quarter" idx="5"/>
          </p:nvPr>
        </p:nvSpPr>
        <p:spPr/>
        <p:txBody>
          <a:bodyPr/>
          <a:lstStyle/>
          <a:p>
            <a:fld id="{5AFA4DCD-66E5-6F44-B685-257BA46245C1}" type="slidenum">
              <a:rPr lang="ro-RO" smtClean="0"/>
              <a:t>38</a:t>
            </a:fld>
            <a:endParaRPr lang="ro-RO"/>
          </a:p>
        </p:txBody>
      </p:sp>
    </p:spTree>
    <p:extLst>
      <p:ext uri="{BB962C8B-B14F-4D97-AF65-F5344CB8AC3E}">
        <p14:creationId xmlns:p14="http://schemas.microsoft.com/office/powerpoint/2010/main" val="181535546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8B21B2-3665-0AFB-CDBF-46D405290F4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28920A4-9268-D523-60F3-D249A73D85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690FF0B-766F-A8F3-272D-6E9292B18153}"/>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DD615339-0D56-9A7F-F694-67EE7CA7BC56}"/>
              </a:ext>
            </a:extLst>
          </p:cNvPr>
          <p:cNvSpPr>
            <a:spLocks noGrp="1"/>
          </p:cNvSpPr>
          <p:nvPr>
            <p:ph type="sldNum" sz="quarter" idx="5"/>
          </p:nvPr>
        </p:nvSpPr>
        <p:spPr/>
        <p:txBody>
          <a:bodyPr/>
          <a:lstStyle/>
          <a:p>
            <a:fld id="{5AFA4DCD-66E5-6F44-B685-257BA46245C1}" type="slidenum">
              <a:rPr lang="ro-RO" smtClean="0"/>
              <a:t>39</a:t>
            </a:fld>
            <a:endParaRPr lang="ro-RO"/>
          </a:p>
        </p:txBody>
      </p:sp>
    </p:spTree>
    <p:extLst>
      <p:ext uri="{BB962C8B-B14F-4D97-AF65-F5344CB8AC3E}">
        <p14:creationId xmlns:p14="http://schemas.microsoft.com/office/powerpoint/2010/main" val="82904837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3A0E53-2880-0D06-07AE-F72A06BDB28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4AA016E-0608-0A9B-0411-135F998CBAD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9B74039-6A83-6498-4B32-2684CF5236E3}"/>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450C440D-39C9-65E8-225B-78164050716C}"/>
              </a:ext>
            </a:extLst>
          </p:cNvPr>
          <p:cNvSpPr>
            <a:spLocks noGrp="1"/>
          </p:cNvSpPr>
          <p:nvPr>
            <p:ph type="sldNum" sz="quarter" idx="5"/>
          </p:nvPr>
        </p:nvSpPr>
        <p:spPr/>
        <p:txBody>
          <a:bodyPr/>
          <a:lstStyle/>
          <a:p>
            <a:fld id="{5AFA4DCD-66E5-6F44-B685-257BA46245C1}" type="slidenum">
              <a:rPr lang="ro-RO" smtClean="0"/>
              <a:t>40</a:t>
            </a:fld>
            <a:endParaRPr lang="ro-RO"/>
          </a:p>
        </p:txBody>
      </p:sp>
    </p:spTree>
    <p:extLst>
      <p:ext uri="{BB962C8B-B14F-4D97-AF65-F5344CB8AC3E}">
        <p14:creationId xmlns:p14="http://schemas.microsoft.com/office/powerpoint/2010/main" val="108993494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99667C-509D-89AC-276C-995E1BAAD40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9C0CC19-6003-74B6-C2E5-25EB69C5613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B4F9B05-7C3D-E312-B9A6-EAAD310BE379}"/>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CEC4F5E7-69D0-12BD-6436-6053EBB89001}"/>
              </a:ext>
            </a:extLst>
          </p:cNvPr>
          <p:cNvSpPr>
            <a:spLocks noGrp="1"/>
          </p:cNvSpPr>
          <p:nvPr>
            <p:ph type="sldNum" sz="quarter" idx="5"/>
          </p:nvPr>
        </p:nvSpPr>
        <p:spPr/>
        <p:txBody>
          <a:bodyPr/>
          <a:lstStyle/>
          <a:p>
            <a:fld id="{5AFA4DCD-66E5-6F44-B685-257BA46245C1}" type="slidenum">
              <a:rPr lang="ro-RO" smtClean="0"/>
              <a:t>41</a:t>
            </a:fld>
            <a:endParaRPr lang="ro-RO"/>
          </a:p>
        </p:txBody>
      </p:sp>
    </p:spTree>
    <p:extLst>
      <p:ext uri="{BB962C8B-B14F-4D97-AF65-F5344CB8AC3E}">
        <p14:creationId xmlns:p14="http://schemas.microsoft.com/office/powerpoint/2010/main" val="40207493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8EC4CE-4080-1D9F-34F9-25EE31D76A4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24ADA2C-60C1-CAC4-9F8D-51A7C50BE2E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FD49D0F-C0C9-2E35-0BE2-A42CDDAEC1CC}"/>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F5FE9CDA-6FAD-A8FD-5ADC-99A9C9303BAB}"/>
              </a:ext>
            </a:extLst>
          </p:cNvPr>
          <p:cNvSpPr>
            <a:spLocks noGrp="1"/>
          </p:cNvSpPr>
          <p:nvPr>
            <p:ph type="sldNum" sz="quarter" idx="5"/>
          </p:nvPr>
        </p:nvSpPr>
        <p:spPr/>
        <p:txBody>
          <a:bodyPr/>
          <a:lstStyle/>
          <a:p>
            <a:fld id="{5AFA4DCD-66E5-6F44-B685-257BA46245C1}" type="slidenum">
              <a:rPr lang="ro-RO" smtClean="0"/>
              <a:t>6</a:t>
            </a:fld>
            <a:endParaRPr lang="ro-RO"/>
          </a:p>
        </p:txBody>
      </p:sp>
    </p:spTree>
    <p:extLst>
      <p:ext uri="{BB962C8B-B14F-4D97-AF65-F5344CB8AC3E}">
        <p14:creationId xmlns:p14="http://schemas.microsoft.com/office/powerpoint/2010/main" val="250214137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9FF5F1-B37C-4F4C-4D5A-8DF5D70A48D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16460F6-51B3-6694-F135-2BB18C3916D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C179B2A-A013-945E-E3DC-58C1A5BF3D3D}"/>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E7B15493-4D59-DB22-8B3E-F222161077D2}"/>
              </a:ext>
            </a:extLst>
          </p:cNvPr>
          <p:cNvSpPr>
            <a:spLocks noGrp="1"/>
          </p:cNvSpPr>
          <p:nvPr>
            <p:ph type="sldNum" sz="quarter" idx="5"/>
          </p:nvPr>
        </p:nvSpPr>
        <p:spPr/>
        <p:txBody>
          <a:bodyPr/>
          <a:lstStyle/>
          <a:p>
            <a:fld id="{5AFA4DCD-66E5-6F44-B685-257BA46245C1}" type="slidenum">
              <a:rPr lang="ro-RO" smtClean="0"/>
              <a:t>42</a:t>
            </a:fld>
            <a:endParaRPr lang="ro-RO"/>
          </a:p>
        </p:txBody>
      </p:sp>
    </p:spTree>
    <p:extLst>
      <p:ext uri="{BB962C8B-B14F-4D97-AF65-F5344CB8AC3E}">
        <p14:creationId xmlns:p14="http://schemas.microsoft.com/office/powerpoint/2010/main" val="200778177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1728C7-0003-375D-76E9-EE72A82ED4F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3CAE2C6-0512-6E76-C65A-49DC739A4B7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7E7EC30-1D00-E4B8-1088-2B16535672B8}"/>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D03A5D68-CDF4-D9E9-A540-93802E2BFCFF}"/>
              </a:ext>
            </a:extLst>
          </p:cNvPr>
          <p:cNvSpPr>
            <a:spLocks noGrp="1"/>
          </p:cNvSpPr>
          <p:nvPr>
            <p:ph type="sldNum" sz="quarter" idx="5"/>
          </p:nvPr>
        </p:nvSpPr>
        <p:spPr/>
        <p:txBody>
          <a:bodyPr/>
          <a:lstStyle/>
          <a:p>
            <a:fld id="{5AFA4DCD-66E5-6F44-B685-257BA46245C1}" type="slidenum">
              <a:rPr lang="ro-RO" smtClean="0"/>
              <a:t>43</a:t>
            </a:fld>
            <a:endParaRPr lang="ro-RO"/>
          </a:p>
        </p:txBody>
      </p:sp>
    </p:spTree>
    <p:extLst>
      <p:ext uri="{BB962C8B-B14F-4D97-AF65-F5344CB8AC3E}">
        <p14:creationId xmlns:p14="http://schemas.microsoft.com/office/powerpoint/2010/main" val="196459819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E83B6F-9AFF-8F8B-0E22-913B018C64C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F859580-9473-1D36-27F0-A371E56819A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6EDB3BD-C66F-0283-0AEA-7557E6FCA142}"/>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D0FCF70D-CE14-517B-FEE2-317050CC2B38}"/>
              </a:ext>
            </a:extLst>
          </p:cNvPr>
          <p:cNvSpPr>
            <a:spLocks noGrp="1"/>
          </p:cNvSpPr>
          <p:nvPr>
            <p:ph type="sldNum" sz="quarter" idx="5"/>
          </p:nvPr>
        </p:nvSpPr>
        <p:spPr/>
        <p:txBody>
          <a:bodyPr/>
          <a:lstStyle/>
          <a:p>
            <a:fld id="{5AFA4DCD-66E5-6F44-B685-257BA46245C1}" type="slidenum">
              <a:rPr lang="ro-RO" smtClean="0"/>
              <a:t>44</a:t>
            </a:fld>
            <a:endParaRPr lang="ro-RO"/>
          </a:p>
        </p:txBody>
      </p:sp>
    </p:spTree>
    <p:extLst>
      <p:ext uri="{BB962C8B-B14F-4D97-AF65-F5344CB8AC3E}">
        <p14:creationId xmlns:p14="http://schemas.microsoft.com/office/powerpoint/2010/main" val="153440788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B4BE52-13DD-9AF3-AF70-5E4F7940DAD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FD3C945-5175-C517-4A29-76F0C70659D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6CBCFEE-5345-5D95-0258-CCC0BC2258C2}"/>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531CED6C-11E6-C08E-4780-7606DB4DF121}"/>
              </a:ext>
            </a:extLst>
          </p:cNvPr>
          <p:cNvSpPr>
            <a:spLocks noGrp="1"/>
          </p:cNvSpPr>
          <p:nvPr>
            <p:ph type="sldNum" sz="quarter" idx="5"/>
          </p:nvPr>
        </p:nvSpPr>
        <p:spPr/>
        <p:txBody>
          <a:bodyPr/>
          <a:lstStyle/>
          <a:p>
            <a:fld id="{5AFA4DCD-66E5-6F44-B685-257BA46245C1}" type="slidenum">
              <a:rPr lang="ro-RO" smtClean="0"/>
              <a:t>45</a:t>
            </a:fld>
            <a:endParaRPr lang="ro-RO"/>
          </a:p>
        </p:txBody>
      </p:sp>
    </p:spTree>
    <p:extLst>
      <p:ext uri="{BB962C8B-B14F-4D97-AF65-F5344CB8AC3E}">
        <p14:creationId xmlns:p14="http://schemas.microsoft.com/office/powerpoint/2010/main" val="55624441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E3C430-E9BE-0FF1-2433-94606D16FD5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74C3E5B-D6BC-FC9A-48B2-F95012580D2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40B369A-0048-5173-479E-A55CF3BEB55D}"/>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13F9D7F7-14BE-CC64-8296-79914871FCC7}"/>
              </a:ext>
            </a:extLst>
          </p:cNvPr>
          <p:cNvSpPr>
            <a:spLocks noGrp="1"/>
          </p:cNvSpPr>
          <p:nvPr>
            <p:ph type="sldNum" sz="quarter" idx="5"/>
          </p:nvPr>
        </p:nvSpPr>
        <p:spPr/>
        <p:txBody>
          <a:bodyPr/>
          <a:lstStyle/>
          <a:p>
            <a:fld id="{5AFA4DCD-66E5-6F44-B685-257BA46245C1}" type="slidenum">
              <a:rPr lang="ro-RO" smtClean="0"/>
              <a:t>46</a:t>
            </a:fld>
            <a:endParaRPr lang="ro-RO"/>
          </a:p>
        </p:txBody>
      </p:sp>
    </p:spTree>
    <p:extLst>
      <p:ext uri="{BB962C8B-B14F-4D97-AF65-F5344CB8AC3E}">
        <p14:creationId xmlns:p14="http://schemas.microsoft.com/office/powerpoint/2010/main" val="118531693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43BDED-C18D-E8AE-67A3-8FA23E4C814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E7587F7-6ECE-7B65-612C-F730AC63D2A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75DCEDF-E3AB-26C1-5279-8A2FA53D3B76}"/>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2B5149FC-6F8B-D042-A293-62CD27EDD193}"/>
              </a:ext>
            </a:extLst>
          </p:cNvPr>
          <p:cNvSpPr>
            <a:spLocks noGrp="1"/>
          </p:cNvSpPr>
          <p:nvPr>
            <p:ph type="sldNum" sz="quarter" idx="5"/>
          </p:nvPr>
        </p:nvSpPr>
        <p:spPr/>
        <p:txBody>
          <a:bodyPr/>
          <a:lstStyle/>
          <a:p>
            <a:fld id="{5AFA4DCD-66E5-6F44-B685-257BA46245C1}" type="slidenum">
              <a:rPr lang="ro-RO" smtClean="0"/>
              <a:t>47</a:t>
            </a:fld>
            <a:endParaRPr lang="ro-RO"/>
          </a:p>
        </p:txBody>
      </p:sp>
    </p:spTree>
    <p:extLst>
      <p:ext uri="{BB962C8B-B14F-4D97-AF65-F5344CB8AC3E}">
        <p14:creationId xmlns:p14="http://schemas.microsoft.com/office/powerpoint/2010/main" val="216476796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CD6692-B776-9E70-AE28-A41CD5934BA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C96E16C-9CBD-CA23-1062-0C394F2ABF4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8EF06E5-6B9C-2E90-8CB1-33E78A9FE1A0}"/>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18F441F8-3C59-B7D5-8112-24CF85C472D9}"/>
              </a:ext>
            </a:extLst>
          </p:cNvPr>
          <p:cNvSpPr>
            <a:spLocks noGrp="1"/>
          </p:cNvSpPr>
          <p:nvPr>
            <p:ph type="sldNum" sz="quarter" idx="5"/>
          </p:nvPr>
        </p:nvSpPr>
        <p:spPr/>
        <p:txBody>
          <a:bodyPr/>
          <a:lstStyle/>
          <a:p>
            <a:fld id="{5AFA4DCD-66E5-6F44-B685-257BA46245C1}" type="slidenum">
              <a:rPr lang="ro-RO" smtClean="0"/>
              <a:t>48</a:t>
            </a:fld>
            <a:endParaRPr lang="ro-RO"/>
          </a:p>
        </p:txBody>
      </p:sp>
    </p:spTree>
    <p:extLst>
      <p:ext uri="{BB962C8B-B14F-4D97-AF65-F5344CB8AC3E}">
        <p14:creationId xmlns:p14="http://schemas.microsoft.com/office/powerpoint/2010/main" val="211026890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94B0B1-DBF1-22BE-465F-AE175185DB4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4BCB696-AF97-5811-62C9-74F634550EE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41711AC-547C-34ED-6A38-5B967363C1BB}"/>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7AD3D84B-81E6-0A9B-BA71-F42A5CB242A5}"/>
              </a:ext>
            </a:extLst>
          </p:cNvPr>
          <p:cNvSpPr>
            <a:spLocks noGrp="1"/>
          </p:cNvSpPr>
          <p:nvPr>
            <p:ph type="sldNum" sz="quarter" idx="5"/>
          </p:nvPr>
        </p:nvSpPr>
        <p:spPr/>
        <p:txBody>
          <a:bodyPr/>
          <a:lstStyle/>
          <a:p>
            <a:fld id="{5AFA4DCD-66E5-6F44-B685-257BA46245C1}" type="slidenum">
              <a:rPr lang="ro-RO" smtClean="0"/>
              <a:t>49</a:t>
            </a:fld>
            <a:endParaRPr lang="ro-RO"/>
          </a:p>
        </p:txBody>
      </p:sp>
    </p:spTree>
    <p:extLst>
      <p:ext uri="{BB962C8B-B14F-4D97-AF65-F5344CB8AC3E}">
        <p14:creationId xmlns:p14="http://schemas.microsoft.com/office/powerpoint/2010/main" val="374689796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110BFC-E5DF-264A-08E9-69E32860F0A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26221A9-C9FA-966B-379B-934E4B3FC4B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43FA824-F089-A6ED-832E-77FB06914BE0}"/>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F19AAAFC-C88C-993A-6EE6-C43EB1502E36}"/>
              </a:ext>
            </a:extLst>
          </p:cNvPr>
          <p:cNvSpPr>
            <a:spLocks noGrp="1"/>
          </p:cNvSpPr>
          <p:nvPr>
            <p:ph type="sldNum" sz="quarter" idx="5"/>
          </p:nvPr>
        </p:nvSpPr>
        <p:spPr/>
        <p:txBody>
          <a:bodyPr/>
          <a:lstStyle/>
          <a:p>
            <a:fld id="{5AFA4DCD-66E5-6F44-B685-257BA46245C1}" type="slidenum">
              <a:rPr lang="ro-RO" smtClean="0"/>
              <a:t>50</a:t>
            </a:fld>
            <a:endParaRPr lang="ro-RO"/>
          </a:p>
        </p:txBody>
      </p:sp>
    </p:spTree>
    <p:extLst>
      <p:ext uri="{BB962C8B-B14F-4D97-AF65-F5344CB8AC3E}">
        <p14:creationId xmlns:p14="http://schemas.microsoft.com/office/powerpoint/2010/main" val="408174628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F833CC-06E8-A3C5-7C6D-F9BBAC5B6F8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95D380A-5374-706D-19BB-62D2687681E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9E65DE8-ADD0-4404-A135-D2A8925669AC}"/>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1C483B34-B111-D799-A335-9B0178840BDB}"/>
              </a:ext>
            </a:extLst>
          </p:cNvPr>
          <p:cNvSpPr>
            <a:spLocks noGrp="1"/>
          </p:cNvSpPr>
          <p:nvPr>
            <p:ph type="sldNum" sz="quarter" idx="5"/>
          </p:nvPr>
        </p:nvSpPr>
        <p:spPr/>
        <p:txBody>
          <a:bodyPr/>
          <a:lstStyle/>
          <a:p>
            <a:fld id="{5AFA4DCD-66E5-6F44-B685-257BA46245C1}" type="slidenum">
              <a:rPr lang="ro-RO" smtClean="0"/>
              <a:t>51</a:t>
            </a:fld>
            <a:endParaRPr lang="ro-RO"/>
          </a:p>
        </p:txBody>
      </p:sp>
    </p:spTree>
    <p:extLst>
      <p:ext uri="{BB962C8B-B14F-4D97-AF65-F5344CB8AC3E}">
        <p14:creationId xmlns:p14="http://schemas.microsoft.com/office/powerpoint/2010/main" val="41073888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151F19-BA91-5879-6A05-391104EF2DE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536FF85-98F0-9E03-F2E5-584CB2FAD1A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6BEA0-3E00-836B-CDFB-9C0C008D1F70}"/>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8BD4A1AB-297F-2051-B0A2-2F16F5DCB281}"/>
              </a:ext>
            </a:extLst>
          </p:cNvPr>
          <p:cNvSpPr>
            <a:spLocks noGrp="1"/>
          </p:cNvSpPr>
          <p:nvPr>
            <p:ph type="sldNum" sz="quarter" idx="5"/>
          </p:nvPr>
        </p:nvSpPr>
        <p:spPr/>
        <p:txBody>
          <a:bodyPr/>
          <a:lstStyle/>
          <a:p>
            <a:fld id="{5AFA4DCD-66E5-6F44-B685-257BA46245C1}" type="slidenum">
              <a:rPr lang="ro-RO" smtClean="0"/>
              <a:t>7</a:t>
            </a:fld>
            <a:endParaRPr lang="ro-RO"/>
          </a:p>
        </p:txBody>
      </p:sp>
    </p:spTree>
    <p:extLst>
      <p:ext uri="{BB962C8B-B14F-4D97-AF65-F5344CB8AC3E}">
        <p14:creationId xmlns:p14="http://schemas.microsoft.com/office/powerpoint/2010/main" val="34657985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EC8722-A0A5-486E-B783-DFF101E08CF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0612F1B-DBF2-346D-28C9-BECCEC2FFB0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9285602-CED7-F1DC-1AFC-8DD9A6056D1E}"/>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D287AD40-C43B-2490-BC79-8501F87AAACF}"/>
              </a:ext>
            </a:extLst>
          </p:cNvPr>
          <p:cNvSpPr>
            <a:spLocks noGrp="1"/>
          </p:cNvSpPr>
          <p:nvPr>
            <p:ph type="sldNum" sz="quarter" idx="5"/>
          </p:nvPr>
        </p:nvSpPr>
        <p:spPr/>
        <p:txBody>
          <a:bodyPr/>
          <a:lstStyle/>
          <a:p>
            <a:fld id="{5AFA4DCD-66E5-6F44-B685-257BA46245C1}" type="slidenum">
              <a:rPr lang="ro-RO" smtClean="0"/>
              <a:t>52</a:t>
            </a:fld>
            <a:endParaRPr lang="ro-RO"/>
          </a:p>
        </p:txBody>
      </p:sp>
    </p:spTree>
    <p:extLst>
      <p:ext uri="{BB962C8B-B14F-4D97-AF65-F5344CB8AC3E}">
        <p14:creationId xmlns:p14="http://schemas.microsoft.com/office/powerpoint/2010/main" val="338514649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50D044-3243-0F4A-0B8C-ED8F7B60D55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D203C3D-745D-4783-C9B6-1497F66C692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F313421-EB2C-B570-4359-2F6CDE85E935}"/>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5F79BB37-5336-79BB-4E67-FB9D50A53161}"/>
              </a:ext>
            </a:extLst>
          </p:cNvPr>
          <p:cNvSpPr>
            <a:spLocks noGrp="1"/>
          </p:cNvSpPr>
          <p:nvPr>
            <p:ph type="sldNum" sz="quarter" idx="5"/>
          </p:nvPr>
        </p:nvSpPr>
        <p:spPr/>
        <p:txBody>
          <a:bodyPr/>
          <a:lstStyle/>
          <a:p>
            <a:fld id="{5AFA4DCD-66E5-6F44-B685-257BA46245C1}" type="slidenum">
              <a:rPr lang="ro-RO" smtClean="0"/>
              <a:t>53</a:t>
            </a:fld>
            <a:endParaRPr lang="ro-RO"/>
          </a:p>
        </p:txBody>
      </p:sp>
    </p:spTree>
    <p:extLst>
      <p:ext uri="{BB962C8B-B14F-4D97-AF65-F5344CB8AC3E}">
        <p14:creationId xmlns:p14="http://schemas.microsoft.com/office/powerpoint/2010/main" val="92583083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6E6D6F-A492-EA49-AA81-A12E87B42B2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46F09B3-7CE1-EFA4-5824-6C22DFDD72D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7B2460F-AFE0-DEB0-0D69-A2351DCCF76B}"/>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B04C4C8B-8117-CBF1-F584-1EB5E09AFC1F}"/>
              </a:ext>
            </a:extLst>
          </p:cNvPr>
          <p:cNvSpPr>
            <a:spLocks noGrp="1"/>
          </p:cNvSpPr>
          <p:nvPr>
            <p:ph type="sldNum" sz="quarter" idx="5"/>
          </p:nvPr>
        </p:nvSpPr>
        <p:spPr/>
        <p:txBody>
          <a:bodyPr/>
          <a:lstStyle/>
          <a:p>
            <a:fld id="{5AFA4DCD-66E5-6F44-B685-257BA46245C1}" type="slidenum">
              <a:rPr lang="ro-RO" smtClean="0"/>
              <a:t>54</a:t>
            </a:fld>
            <a:endParaRPr lang="ro-RO"/>
          </a:p>
        </p:txBody>
      </p:sp>
    </p:spTree>
    <p:extLst>
      <p:ext uri="{BB962C8B-B14F-4D97-AF65-F5344CB8AC3E}">
        <p14:creationId xmlns:p14="http://schemas.microsoft.com/office/powerpoint/2010/main" val="422685127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320F54-FBE9-1177-FBC5-B47481C5881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EC7CB80-790B-AE60-F48F-AF9DA8EDFE5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DE10868-DE3C-3529-6C91-E2766447BE77}"/>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4DAAA87B-C82F-2F96-88EF-05F49AC597B8}"/>
              </a:ext>
            </a:extLst>
          </p:cNvPr>
          <p:cNvSpPr>
            <a:spLocks noGrp="1"/>
          </p:cNvSpPr>
          <p:nvPr>
            <p:ph type="sldNum" sz="quarter" idx="5"/>
          </p:nvPr>
        </p:nvSpPr>
        <p:spPr/>
        <p:txBody>
          <a:bodyPr/>
          <a:lstStyle/>
          <a:p>
            <a:fld id="{5AFA4DCD-66E5-6F44-B685-257BA46245C1}" type="slidenum">
              <a:rPr lang="ro-RO" smtClean="0"/>
              <a:t>55</a:t>
            </a:fld>
            <a:endParaRPr lang="ro-RO"/>
          </a:p>
        </p:txBody>
      </p:sp>
    </p:spTree>
    <p:extLst>
      <p:ext uri="{BB962C8B-B14F-4D97-AF65-F5344CB8AC3E}">
        <p14:creationId xmlns:p14="http://schemas.microsoft.com/office/powerpoint/2010/main" val="238567908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A6C589-A102-2533-1C56-5F8E5C66C09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3539F1A-6894-BC64-0A3F-F9EB5D0F1FD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7171A21-A543-C462-8C6B-D163F5E3B5B0}"/>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D31E56DE-98F4-A06F-EFDA-84EBFC9472CE}"/>
              </a:ext>
            </a:extLst>
          </p:cNvPr>
          <p:cNvSpPr>
            <a:spLocks noGrp="1"/>
          </p:cNvSpPr>
          <p:nvPr>
            <p:ph type="sldNum" sz="quarter" idx="5"/>
          </p:nvPr>
        </p:nvSpPr>
        <p:spPr/>
        <p:txBody>
          <a:bodyPr/>
          <a:lstStyle/>
          <a:p>
            <a:fld id="{5AFA4DCD-66E5-6F44-B685-257BA46245C1}" type="slidenum">
              <a:rPr lang="ro-RO" smtClean="0"/>
              <a:t>56</a:t>
            </a:fld>
            <a:endParaRPr lang="ro-RO"/>
          </a:p>
        </p:txBody>
      </p:sp>
    </p:spTree>
    <p:extLst>
      <p:ext uri="{BB962C8B-B14F-4D97-AF65-F5344CB8AC3E}">
        <p14:creationId xmlns:p14="http://schemas.microsoft.com/office/powerpoint/2010/main" val="94702283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082993-DD44-C2BF-76EB-0B343FE5613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D3AF789-0B85-9E40-03BA-371B5F3A121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F42E418-96B5-1E30-441A-C1DA98A49C1A}"/>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7642AB54-C084-6ABB-FDA9-88615C21BFC5}"/>
              </a:ext>
            </a:extLst>
          </p:cNvPr>
          <p:cNvSpPr>
            <a:spLocks noGrp="1"/>
          </p:cNvSpPr>
          <p:nvPr>
            <p:ph type="sldNum" sz="quarter" idx="5"/>
          </p:nvPr>
        </p:nvSpPr>
        <p:spPr/>
        <p:txBody>
          <a:bodyPr/>
          <a:lstStyle/>
          <a:p>
            <a:fld id="{5AFA4DCD-66E5-6F44-B685-257BA46245C1}" type="slidenum">
              <a:rPr lang="ro-RO" smtClean="0"/>
              <a:t>57</a:t>
            </a:fld>
            <a:endParaRPr lang="ro-RO"/>
          </a:p>
        </p:txBody>
      </p:sp>
    </p:spTree>
    <p:extLst>
      <p:ext uri="{BB962C8B-B14F-4D97-AF65-F5344CB8AC3E}">
        <p14:creationId xmlns:p14="http://schemas.microsoft.com/office/powerpoint/2010/main" val="215244630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279F5A-1398-4554-EB2C-CFC5F78DBEE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59AF892-56BD-994E-56CA-9209FB35CB6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FB5AC49-2FEE-D260-0A83-D2BCEC30A2F6}"/>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5E59195D-8D9B-73E5-BF92-6CAA3EB12666}"/>
              </a:ext>
            </a:extLst>
          </p:cNvPr>
          <p:cNvSpPr>
            <a:spLocks noGrp="1"/>
          </p:cNvSpPr>
          <p:nvPr>
            <p:ph type="sldNum" sz="quarter" idx="5"/>
          </p:nvPr>
        </p:nvSpPr>
        <p:spPr/>
        <p:txBody>
          <a:bodyPr/>
          <a:lstStyle/>
          <a:p>
            <a:fld id="{5AFA4DCD-66E5-6F44-B685-257BA46245C1}" type="slidenum">
              <a:rPr lang="ro-RO" smtClean="0"/>
              <a:t>58</a:t>
            </a:fld>
            <a:endParaRPr lang="ro-RO"/>
          </a:p>
        </p:txBody>
      </p:sp>
    </p:spTree>
    <p:extLst>
      <p:ext uri="{BB962C8B-B14F-4D97-AF65-F5344CB8AC3E}">
        <p14:creationId xmlns:p14="http://schemas.microsoft.com/office/powerpoint/2010/main" val="265407158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140B07-3C30-CF8C-DBCB-2DFB0B952F0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CEEFD40-463E-7B60-8DC5-1DDA4FEE95F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52C68CF-8C43-6313-CA42-5FEBBDD2E9FC}"/>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E2E3C94D-F7F7-0783-AC0F-334534DD321A}"/>
              </a:ext>
            </a:extLst>
          </p:cNvPr>
          <p:cNvSpPr>
            <a:spLocks noGrp="1"/>
          </p:cNvSpPr>
          <p:nvPr>
            <p:ph type="sldNum" sz="quarter" idx="5"/>
          </p:nvPr>
        </p:nvSpPr>
        <p:spPr/>
        <p:txBody>
          <a:bodyPr/>
          <a:lstStyle/>
          <a:p>
            <a:fld id="{5AFA4DCD-66E5-6F44-B685-257BA46245C1}" type="slidenum">
              <a:rPr lang="ro-RO" smtClean="0"/>
              <a:t>59</a:t>
            </a:fld>
            <a:endParaRPr lang="ro-RO"/>
          </a:p>
        </p:txBody>
      </p:sp>
    </p:spTree>
    <p:extLst>
      <p:ext uri="{BB962C8B-B14F-4D97-AF65-F5344CB8AC3E}">
        <p14:creationId xmlns:p14="http://schemas.microsoft.com/office/powerpoint/2010/main" val="18412390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3B39F5-F74B-2E42-43B4-E3C378F9BDB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498D871-6C23-45B6-C258-113038362F7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88FEF91-7958-2E06-9E4C-C9784DADC306}"/>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B77B097A-4CFA-7B89-C68B-7B0B3E75B906}"/>
              </a:ext>
            </a:extLst>
          </p:cNvPr>
          <p:cNvSpPr>
            <a:spLocks noGrp="1"/>
          </p:cNvSpPr>
          <p:nvPr>
            <p:ph type="sldNum" sz="quarter" idx="5"/>
          </p:nvPr>
        </p:nvSpPr>
        <p:spPr/>
        <p:txBody>
          <a:bodyPr/>
          <a:lstStyle/>
          <a:p>
            <a:fld id="{5AFA4DCD-66E5-6F44-B685-257BA46245C1}" type="slidenum">
              <a:rPr lang="ro-RO" smtClean="0"/>
              <a:t>60</a:t>
            </a:fld>
            <a:endParaRPr lang="ro-RO"/>
          </a:p>
        </p:txBody>
      </p:sp>
    </p:spTree>
    <p:extLst>
      <p:ext uri="{BB962C8B-B14F-4D97-AF65-F5344CB8AC3E}">
        <p14:creationId xmlns:p14="http://schemas.microsoft.com/office/powerpoint/2010/main" val="421018434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C5A6FF-FD8C-D8F6-5A13-F37F9270A70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51597C4-7FAA-F33D-A608-BC6ECB21A13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CBF7D54-7139-4759-15EE-312E5E45C32E}"/>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9D0E3341-0A1F-95EF-7246-59B4B5B02D60}"/>
              </a:ext>
            </a:extLst>
          </p:cNvPr>
          <p:cNvSpPr>
            <a:spLocks noGrp="1"/>
          </p:cNvSpPr>
          <p:nvPr>
            <p:ph type="sldNum" sz="quarter" idx="5"/>
          </p:nvPr>
        </p:nvSpPr>
        <p:spPr/>
        <p:txBody>
          <a:bodyPr/>
          <a:lstStyle/>
          <a:p>
            <a:fld id="{5AFA4DCD-66E5-6F44-B685-257BA46245C1}" type="slidenum">
              <a:rPr lang="ro-RO" smtClean="0"/>
              <a:t>61</a:t>
            </a:fld>
            <a:endParaRPr lang="ro-RO"/>
          </a:p>
        </p:txBody>
      </p:sp>
    </p:spTree>
    <p:extLst>
      <p:ext uri="{BB962C8B-B14F-4D97-AF65-F5344CB8AC3E}">
        <p14:creationId xmlns:p14="http://schemas.microsoft.com/office/powerpoint/2010/main" val="20717155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EFA043-F81C-898C-A081-44E0D742575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1256A03-998E-6E00-81D5-3B1937204DA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CD1E65C-0DEB-ADF2-B75E-2F2BD12973CC}"/>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6763DC60-E591-D682-686B-3C54CF95BAB9}"/>
              </a:ext>
            </a:extLst>
          </p:cNvPr>
          <p:cNvSpPr>
            <a:spLocks noGrp="1"/>
          </p:cNvSpPr>
          <p:nvPr>
            <p:ph type="sldNum" sz="quarter" idx="5"/>
          </p:nvPr>
        </p:nvSpPr>
        <p:spPr/>
        <p:txBody>
          <a:bodyPr/>
          <a:lstStyle/>
          <a:p>
            <a:fld id="{5AFA4DCD-66E5-6F44-B685-257BA46245C1}" type="slidenum">
              <a:rPr lang="ro-RO" smtClean="0"/>
              <a:t>8</a:t>
            </a:fld>
            <a:endParaRPr lang="ro-RO"/>
          </a:p>
        </p:txBody>
      </p:sp>
    </p:spTree>
    <p:extLst>
      <p:ext uri="{BB962C8B-B14F-4D97-AF65-F5344CB8AC3E}">
        <p14:creationId xmlns:p14="http://schemas.microsoft.com/office/powerpoint/2010/main" val="35103975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25FB6F-B806-E45A-83EE-2B93C49EDBD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1A9CDC1-1D56-BEE1-12CB-040028B8399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9306F0D-AAA5-FB04-265F-A7DB66A976C1}"/>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90F8EBF8-09F7-1396-5D46-F547C1BD493E}"/>
              </a:ext>
            </a:extLst>
          </p:cNvPr>
          <p:cNvSpPr>
            <a:spLocks noGrp="1"/>
          </p:cNvSpPr>
          <p:nvPr>
            <p:ph type="sldNum" sz="quarter" idx="5"/>
          </p:nvPr>
        </p:nvSpPr>
        <p:spPr/>
        <p:txBody>
          <a:bodyPr/>
          <a:lstStyle/>
          <a:p>
            <a:fld id="{5AFA4DCD-66E5-6F44-B685-257BA46245C1}" type="slidenum">
              <a:rPr lang="ro-RO" smtClean="0"/>
              <a:t>62</a:t>
            </a:fld>
            <a:endParaRPr lang="ro-RO"/>
          </a:p>
        </p:txBody>
      </p:sp>
    </p:spTree>
    <p:extLst>
      <p:ext uri="{BB962C8B-B14F-4D97-AF65-F5344CB8AC3E}">
        <p14:creationId xmlns:p14="http://schemas.microsoft.com/office/powerpoint/2010/main" val="264915385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0BC047-FC71-C194-8A35-C3F3EFE3191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B653458-1238-E4E8-D732-3F0200BF9C2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71A7829-2B4F-FD87-974B-7CADE6116A21}"/>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4BBD4439-5ED1-1FF2-97B5-B2D4D4331EA5}"/>
              </a:ext>
            </a:extLst>
          </p:cNvPr>
          <p:cNvSpPr>
            <a:spLocks noGrp="1"/>
          </p:cNvSpPr>
          <p:nvPr>
            <p:ph type="sldNum" sz="quarter" idx="5"/>
          </p:nvPr>
        </p:nvSpPr>
        <p:spPr/>
        <p:txBody>
          <a:bodyPr/>
          <a:lstStyle/>
          <a:p>
            <a:fld id="{5AFA4DCD-66E5-6F44-B685-257BA46245C1}" type="slidenum">
              <a:rPr lang="ro-RO" smtClean="0"/>
              <a:t>63</a:t>
            </a:fld>
            <a:endParaRPr lang="ro-RO"/>
          </a:p>
        </p:txBody>
      </p:sp>
    </p:spTree>
    <p:extLst>
      <p:ext uri="{BB962C8B-B14F-4D97-AF65-F5344CB8AC3E}">
        <p14:creationId xmlns:p14="http://schemas.microsoft.com/office/powerpoint/2010/main" val="164026100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AD57E6-7D9D-C0FF-0601-B8FEF168B39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46100AA-E19B-5818-1754-38927EAE87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F0FF97C-2595-2AF4-BE78-802093167BBE}"/>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15115513-D61B-A5EF-81BA-835788AB63C7}"/>
              </a:ext>
            </a:extLst>
          </p:cNvPr>
          <p:cNvSpPr>
            <a:spLocks noGrp="1"/>
          </p:cNvSpPr>
          <p:nvPr>
            <p:ph type="sldNum" sz="quarter" idx="5"/>
          </p:nvPr>
        </p:nvSpPr>
        <p:spPr/>
        <p:txBody>
          <a:bodyPr/>
          <a:lstStyle/>
          <a:p>
            <a:fld id="{5AFA4DCD-66E5-6F44-B685-257BA46245C1}" type="slidenum">
              <a:rPr lang="ro-RO" smtClean="0"/>
              <a:t>64</a:t>
            </a:fld>
            <a:endParaRPr lang="ro-RO"/>
          </a:p>
        </p:txBody>
      </p:sp>
    </p:spTree>
    <p:extLst>
      <p:ext uri="{BB962C8B-B14F-4D97-AF65-F5344CB8AC3E}">
        <p14:creationId xmlns:p14="http://schemas.microsoft.com/office/powerpoint/2010/main" val="345191983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4D7D4E-BBB1-D837-D2F6-4F5B89F86D7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3FA1B43-9EDB-4CCA-4604-A5572795104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6CB2F96-65B7-AA6D-DD97-6C583706875B}"/>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36D04181-22CF-318F-9936-EC75C6E6FE6C}"/>
              </a:ext>
            </a:extLst>
          </p:cNvPr>
          <p:cNvSpPr>
            <a:spLocks noGrp="1"/>
          </p:cNvSpPr>
          <p:nvPr>
            <p:ph type="sldNum" sz="quarter" idx="5"/>
          </p:nvPr>
        </p:nvSpPr>
        <p:spPr/>
        <p:txBody>
          <a:bodyPr/>
          <a:lstStyle/>
          <a:p>
            <a:fld id="{5AFA4DCD-66E5-6F44-B685-257BA46245C1}" type="slidenum">
              <a:rPr lang="ro-RO" smtClean="0"/>
              <a:t>65</a:t>
            </a:fld>
            <a:endParaRPr lang="ro-RO"/>
          </a:p>
        </p:txBody>
      </p:sp>
    </p:spTree>
    <p:extLst>
      <p:ext uri="{BB962C8B-B14F-4D97-AF65-F5344CB8AC3E}">
        <p14:creationId xmlns:p14="http://schemas.microsoft.com/office/powerpoint/2010/main" val="51967739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A729CE-D3A2-7C9D-B65B-B605655DE87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967EDDF-1C7F-10E2-DEF4-7ED88A35024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3CD0B49-AB5A-D45C-9C6D-028654501780}"/>
              </a:ext>
            </a:extLst>
          </p:cNvPr>
          <p:cNvSpPr>
            <a:spLocks noGrp="1"/>
          </p:cNvSpPr>
          <p:nvPr>
            <p:ph type="body" idx="1"/>
          </p:nvPr>
        </p:nvSpPr>
        <p:spPr/>
        <p:txBody>
          <a:bodyPr/>
          <a:lstStyle/>
          <a:p>
            <a:r>
              <a:rPr lang="en-GB" sz="1200" b="1" i="0" dirty="0">
                <a:solidFill>
                  <a:srgbClr val="212529"/>
                </a:solidFill>
                <a:effectLst/>
                <a:latin typeface="Kanit" pitchFamily="2" charset="-34"/>
                <a:cs typeface="Kanit" pitchFamily="2" charset="-34"/>
              </a:rPr>
              <a:t>Developers:</a:t>
            </a:r>
          </a:p>
          <a:p>
            <a:r>
              <a:rPr lang="en-GB" sz="1200" b="1" i="0" dirty="0">
                <a:solidFill>
                  <a:srgbClr val="212529"/>
                </a:solidFill>
                <a:effectLst/>
                <a:latin typeface="Kanit" pitchFamily="2" charset="-34"/>
                <a:cs typeface="Kanit" pitchFamily="2" charset="-34"/>
              </a:rPr>
              <a:t>1. Extra note here: Don’t give the attackers the chance to manipulate a parameter that should not even exist in the first case. (In a previous example we saw a user sending a Like from user A to user B. There is no need to have 2 parameters: </a:t>
            </a:r>
            <a:r>
              <a:rPr lang="en-GB" sz="1200" b="1" i="0" dirty="0" err="1">
                <a:solidFill>
                  <a:srgbClr val="212529"/>
                </a:solidFill>
                <a:effectLst/>
                <a:latin typeface="Kanit" pitchFamily="2" charset="-34"/>
                <a:cs typeface="Kanit" pitchFamily="2" charset="-34"/>
              </a:rPr>
              <a:t>sourceUser</a:t>
            </a:r>
            <a:r>
              <a:rPr lang="en-GB" sz="1200" b="1" i="0" dirty="0">
                <a:solidFill>
                  <a:srgbClr val="212529"/>
                </a:solidFill>
                <a:effectLst/>
                <a:latin typeface="Kanit" pitchFamily="2" charset="-34"/>
                <a:cs typeface="Kanit" pitchFamily="2" charset="-34"/>
              </a:rPr>
              <a:t>, and </a:t>
            </a:r>
            <a:r>
              <a:rPr lang="en-GB" sz="1200" b="1" i="0" dirty="0" err="1">
                <a:solidFill>
                  <a:srgbClr val="212529"/>
                </a:solidFill>
                <a:effectLst/>
                <a:latin typeface="Kanit" pitchFamily="2" charset="-34"/>
                <a:cs typeface="Kanit" pitchFamily="2" charset="-34"/>
              </a:rPr>
              <a:t>targetUser</a:t>
            </a:r>
            <a:r>
              <a:rPr lang="en-GB" sz="1200" b="1" i="0" dirty="0">
                <a:solidFill>
                  <a:srgbClr val="212529"/>
                </a:solidFill>
                <a:effectLst/>
                <a:latin typeface="Kanit" pitchFamily="2" charset="-34"/>
                <a:cs typeface="Kanit" pitchFamily="2" charset="-34"/>
              </a:rPr>
              <a:t>, because we already know the user that is logged in. So don’t give this chance to attackers to manipulate an extra parameter unnecessarily.</a:t>
            </a:r>
            <a:endParaRPr lang="en-GB" dirty="0"/>
          </a:p>
        </p:txBody>
      </p:sp>
      <p:sp>
        <p:nvSpPr>
          <p:cNvPr id="4" name="Slide Number Placeholder 3">
            <a:extLst>
              <a:ext uri="{FF2B5EF4-FFF2-40B4-BE49-F238E27FC236}">
                <a16:creationId xmlns:a16="http://schemas.microsoft.com/office/drawing/2014/main" id="{88DEC9D3-8A7B-C9D8-B6E0-D92C76DFFE1B}"/>
              </a:ext>
            </a:extLst>
          </p:cNvPr>
          <p:cNvSpPr>
            <a:spLocks noGrp="1"/>
          </p:cNvSpPr>
          <p:nvPr>
            <p:ph type="sldNum" sz="quarter" idx="5"/>
          </p:nvPr>
        </p:nvSpPr>
        <p:spPr/>
        <p:txBody>
          <a:bodyPr/>
          <a:lstStyle/>
          <a:p>
            <a:fld id="{5AFA4DCD-66E5-6F44-B685-257BA46245C1}" type="slidenum">
              <a:rPr lang="ro-RO" smtClean="0"/>
              <a:t>66</a:t>
            </a:fld>
            <a:endParaRPr lang="ro-RO"/>
          </a:p>
        </p:txBody>
      </p:sp>
    </p:spTree>
    <p:extLst>
      <p:ext uri="{BB962C8B-B14F-4D97-AF65-F5344CB8AC3E}">
        <p14:creationId xmlns:p14="http://schemas.microsoft.com/office/powerpoint/2010/main" val="71422763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663123-AEC3-2825-533C-4606591B1B3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954A2BC-195C-A451-A898-50845451099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C667A5F-52C8-C3CD-9FCF-B163C796FB1E}"/>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152514A6-D845-9A99-EBE9-C56CE52553F2}"/>
              </a:ext>
            </a:extLst>
          </p:cNvPr>
          <p:cNvSpPr>
            <a:spLocks noGrp="1"/>
          </p:cNvSpPr>
          <p:nvPr>
            <p:ph type="sldNum" sz="quarter" idx="5"/>
          </p:nvPr>
        </p:nvSpPr>
        <p:spPr/>
        <p:txBody>
          <a:bodyPr/>
          <a:lstStyle/>
          <a:p>
            <a:fld id="{5AFA4DCD-66E5-6F44-B685-257BA46245C1}" type="slidenum">
              <a:rPr lang="ro-RO" smtClean="0"/>
              <a:t>67</a:t>
            </a:fld>
            <a:endParaRPr lang="ro-RO"/>
          </a:p>
        </p:txBody>
      </p:sp>
    </p:spTree>
    <p:extLst>
      <p:ext uri="{BB962C8B-B14F-4D97-AF65-F5344CB8AC3E}">
        <p14:creationId xmlns:p14="http://schemas.microsoft.com/office/powerpoint/2010/main" val="186968819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D7E3BA-DA36-C4FF-7473-EA16D2CD890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C8B106B-B34D-F99A-BA9A-EE96880FEA0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159A2E8-BD4B-4FEE-1B4A-6378895AA579}"/>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CBF66209-33D3-7BC1-720C-72AF90FEBA4D}"/>
              </a:ext>
            </a:extLst>
          </p:cNvPr>
          <p:cNvSpPr>
            <a:spLocks noGrp="1"/>
          </p:cNvSpPr>
          <p:nvPr>
            <p:ph type="sldNum" sz="quarter" idx="5"/>
          </p:nvPr>
        </p:nvSpPr>
        <p:spPr/>
        <p:txBody>
          <a:bodyPr/>
          <a:lstStyle/>
          <a:p>
            <a:fld id="{5AFA4DCD-66E5-6F44-B685-257BA46245C1}" type="slidenum">
              <a:rPr lang="ro-RO" smtClean="0"/>
              <a:t>68</a:t>
            </a:fld>
            <a:endParaRPr lang="ro-RO"/>
          </a:p>
        </p:txBody>
      </p:sp>
    </p:spTree>
    <p:extLst>
      <p:ext uri="{BB962C8B-B14F-4D97-AF65-F5344CB8AC3E}">
        <p14:creationId xmlns:p14="http://schemas.microsoft.com/office/powerpoint/2010/main" val="269810680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6D9AEF-88D0-0C9F-3263-C4C48B38196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11C6F9E-0EF6-1807-8C13-B3C5F3BD973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7A956F6-563D-97FD-7EF8-D1D8B52E6E7E}"/>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F41D713F-0847-38BD-8441-B991EB75595D}"/>
              </a:ext>
            </a:extLst>
          </p:cNvPr>
          <p:cNvSpPr>
            <a:spLocks noGrp="1"/>
          </p:cNvSpPr>
          <p:nvPr>
            <p:ph type="sldNum" sz="quarter" idx="5"/>
          </p:nvPr>
        </p:nvSpPr>
        <p:spPr/>
        <p:txBody>
          <a:bodyPr/>
          <a:lstStyle/>
          <a:p>
            <a:fld id="{5AFA4DCD-66E5-6F44-B685-257BA46245C1}" type="slidenum">
              <a:rPr lang="ro-RO" smtClean="0"/>
              <a:t>69</a:t>
            </a:fld>
            <a:endParaRPr lang="ro-RO"/>
          </a:p>
        </p:txBody>
      </p:sp>
    </p:spTree>
    <p:extLst>
      <p:ext uri="{BB962C8B-B14F-4D97-AF65-F5344CB8AC3E}">
        <p14:creationId xmlns:p14="http://schemas.microsoft.com/office/powerpoint/2010/main" val="291303382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329619-81A7-762F-B2C7-76BE2B79B32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A43AFCA-4D4A-D6C0-5AD2-C658569EA51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EC40A96-1137-E3B3-70ED-C85B010E2E25}"/>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2EAA6153-C375-2A3A-D054-D96B685E31E6}"/>
              </a:ext>
            </a:extLst>
          </p:cNvPr>
          <p:cNvSpPr>
            <a:spLocks noGrp="1"/>
          </p:cNvSpPr>
          <p:nvPr>
            <p:ph type="sldNum" sz="quarter" idx="5"/>
          </p:nvPr>
        </p:nvSpPr>
        <p:spPr/>
        <p:txBody>
          <a:bodyPr/>
          <a:lstStyle/>
          <a:p>
            <a:fld id="{5AFA4DCD-66E5-6F44-B685-257BA46245C1}" type="slidenum">
              <a:rPr lang="ro-RO" smtClean="0"/>
              <a:t>70</a:t>
            </a:fld>
            <a:endParaRPr lang="ro-RO"/>
          </a:p>
        </p:txBody>
      </p:sp>
    </p:spTree>
    <p:extLst>
      <p:ext uri="{BB962C8B-B14F-4D97-AF65-F5344CB8AC3E}">
        <p14:creationId xmlns:p14="http://schemas.microsoft.com/office/powerpoint/2010/main" val="39576062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AFA4DCD-66E5-6F44-B685-257BA46245C1}" type="slidenum">
              <a:rPr lang="ro-RO" smtClean="0"/>
              <a:t>71</a:t>
            </a:fld>
            <a:endParaRPr lang="ro-RO"/>
          </a:p>
        </p:txBody>
      </p:sp>
    </p:spTree>
    <p:extLst>
      <p:ext uri="{BB962C8B-B14F-4D97-AF65-F5344CB8AC3E}">
        <p14:creationId xmlns:p14="http://schemas.microsoft.com/office/powerpoint/2010/main" val="34687682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793955-6950-4AD4-3E61-7B451528D0D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3F68C07-904C-D828-EA5C-7CA7E418B56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D65309F-98C1-D37B-1AB1-F3BB4A4468E5}"/>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F3D290D2-1EEA-4975-F543-96994C5F3D24}"/>
              </a:ext>
            </a:extLst>
          </p:cNvPr>
          <p:cNvSpPr>
            <a:spLocks noGrp="1"/>
          </p:cNvSpPr>
          <p:nvPr>
            <p:ph type="sldNum" sz="quarter" idx="5"/>
          </p:nvPr>
        </p:nvSpPr>
        <p:spPr/>
        <p:txBody>
          <a:bodyPr/>
          <a:lstStyle/>
          <a:p>
            <a:fld id="{5AFA4DCD-66E5-6F44-B685-257BA46245C1}" type="slidenum">
              <a:rPr lang="ro-RO" smtClean="0"/>
              <a:t>9</a:t>
            </a:fld>
            <a:endParaRPr lang="ro-RO"/>
          </a:p>
        </p:txBody>
      </p:sp>
    </p:spTree>
    <p:extLst>
      <p:ext uri="{BB962C8B-B14F-4D97-AF65-F5344CB8AC3E}">
        <p14:creationId xmlns:p14="http://schemas.microsoft.com/office/powerpoint/2010/main" val="296185034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AFA4DCD-66E5-6F44-B685-257BA46245C1}" type="slidenum">
              <a:rPr lang="ro-RO" smtClean="0"/>
              <a:t>72</a:t>
            </a:fld>
            <a:endParaRPr lang="ro-RO"/>
          </a:p>
        </p:txBody>
      </p:sp>
    </p:spTree>
    <p:extLst>
      <p:ext uri="{BB962C8B-B14F-4D97-AF65-F5344CB8AC3E}">
        <p14:creationId xmlns:p14="http://schemas.microsoft.com/office/powerpoint/2010/main" val="22003239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64674C-4F5C-C8DE-8511-C1C29028551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D73F525-CDC0-65C2-A2EC-98FC6D9DC5B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B4EE82A-622C-480D-AE7F-B6108245E44B}"/>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FFD26408-040E-414F-EA66-B9B24DA38061}"/>
              </a:ext>
            </a:extLst>
          </p:cNvPr>
          <p:cNvSpPr>
            <a:spLocks noGrp="1"/>
          </p:cNvSpPr>
          <p:nvPr>
            <p:ph type="sldNum" sz="quarter" idx="5"/>
          </p:nvPr>
        </p:nvSpPr>
        <p:spPr/>
        <p:txBody>
          <a:bodyPr/>
          <a:lstStyle/>
          <a:p>
            <a:fld id="{5AFA4DCD-66E5-6F44-B685-257BA46245C1}" type="slidenum">
              <a:rPr lang="ro-RO" smtClean="0"/>
              <a:t>10</a:t>
            </a:fld>
            <a:endParaRPr lang="ro-RO"/>
          </a:p>
        </p:txBody>
      </p:sp>
    </p:spTree>
    <p:extLst>
      <p:ext uri="{BB962C8B-B14F-4D97-AF65-F5344CB8AC3E}">
        <p14:creationId xmlns:p14="http://schemas.microsoft.com/office/powerpoint/2010/main" val="13069775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2CA494-7372-3F37-02C3-AB221EBE7B1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AE6743D-D273-823F-A686-50F68688D21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2C35ECE-C3A9-CF76-F40E-C9FD744634C2}"/>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518E1FF6-D2EB-C977-41C5-3C46062A1409}"/>
              </a:ext>
            </a:extLst>
          </p:cNvPr>
          <p:cNvSpPr>
            <a:spLocks noGrp="1"/>
          </p:cNvSpPr>
          <p:nvPr>
            <p:ph type="sldNum" sz="quarter" idx="5"/>
          </p:nvPr>
        </p:nvSpPr>
        <p:spPr/>
        <p:txBody>
          <a:bodyPr/>
          <a:lstStyle/>
          <a:p>
            <a:fld id="{5AFA4DCD-66E5-6F44-B685-257BA46245C1}" type="slidenum">
              <a:rPr lang="ro-RO" smtClean="0"/>
              <a:t>11</a:t>
            </a:fld>
            <a:endParaRPr lang="ro-RO"/>
          </a:p>
        </p:txBody>
      </p:sp>
    </p:spTree>
    <p:extLst>
      <p:ext uri="{BB962C8B-B14F-4D97-AF65-F5344CB8AC3E}">
        <p14:creationId xmlns:p14="http://schemas.microsoft.com/office/powerpoint/2010/main" val="330848631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1.emf"/><Relationship Id="rId4" Type="http://schemas.openxmlformats.org/officeDocument/2006/relationships/image" Target="../media/image3.sv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1.emf"/></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1.emf"/><Relationship Id="rId4" Type="http://schemas.openxmlformats.org/officeDocument/2006/relationships/image" Target="../media/image3.sv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image" Target="../media/image11.png"/><Relationship Id="rId7" Type="http://schemas.openxmlformats.org/officeDocument/2006/relationships/image" Target="../media/image3.svg"/><Relationship Id="rId2" Type="http://schemas.openxmlformats.org/officeDocument/2006/relationships/image" Target="../media/image10.png"/><Relationship Id="rId1" Type="http://schemas.openxmlformats.org/officeDocument/2006/relationships/slideMaster" Target="../slideMasters/slideMaster1.xml"/><Relationship Id="rId6" Type="http://schemas.openxmlformats.org/officeDocument/2006/relationships/image" Target="../media/image2.png"/><Relationship Id="rId5" Type="http://schemas.openxmlformats.org/officeDocument/2006/relationships/image" Target="../media/image13.png"/><Relationship Id="rId4" Type="http://schemas.openxmlformats.org/officeDocument/2006/relationships/image" Target="../media/image12.sv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1.emf"/><Relationship Id="rId4" Type="http://schemas.openxmlformats.org/officeDocument/2006/relationships/image" Target="../media/image3.sv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1.emf"/><Relationship Id="rId4" Type="http://schemas.openxmlformats.org/officeDocument/2006/relationships/image" Target="../media/image3.svg"/></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Master" Target="../slideMasters/slideMaster1.xml"/><Relationship Id="rId5" Type="http://schemas.openxmlformats.org/officeDocument/2006/relationships/image" Target="../media/image1.emf"/><Relationship Id="rId4" Type="http://schemas.openxmlformats.org/officeDocument/2006/relationships/image" Target="../media/image3.svg"/></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image" Target="../media/image11.png"/><Relationship Id="rId7" Type="http://schemas.openxmlformats.org/officeDocument/2006/relationships/image" Target="../media/image3.svg"/><Relationship Id="rId2" Type="http://schemas.openxmlformats.org/officeDocument/2006/relationships/image" Target="../media/image10.png"/><Relationship Id="rId1" Type="http://schemas.openxmlformats.org/officeDocument/2006/relationships/slideMaster" Target="../slideMasters/slideMaster1.xml"/><Relationship Id="rId6" Type="http://schemas.openxmlformats.org/officeDocument/2006/relationships/image" Target="../media/image2.png"/><Relationship Id="rId5" Type="http://schemas.openxmlformats.org/officeDocument/2006/relationships/image" Target="../media/image13.png"/><Relationship Id="rId4" Type="http://schemas.openxmlformats.org/officeDocument/2006/relationships/image" Target="../media/image12.sv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1.emf"/><Relationship Id="rId4" Type="http://schemas.openxmlformats.org/officeDocument/2006/relationships/image" Target="../media/image3.sv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1.emf"/><Relationship Id="rId4" Type="http://schemas.openxmlformats.org/officeDocument/2006/relationships/image" Target="../media/image3.svg"/></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Master" Target="../slideMasters/slideMaster1.xml"/><Relationship Id="rId5" Type="http://schemas.openxmlformats.org/officeDocument/2006/relationships/image" Target="../media/image1.emf"/><Relationship Id="rId4" Type="http://schemas.openxmlformats.org/officeDocument/2006/relationships/image" Target="../media/image3.svg"/></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image" Target="../media/image11.png"/><Relationship Id="rId7" Type="http://schemas.openxmlformats.org/officeDocument/2006/relationships/image" Target="../media/image3.svg"/><Relationship Id="rId2" Type="http://schemas.openxmlformats.org/officeDocument/2006/relationships/image" Target="../media/image10.png"/><Relationship Id="rId1" Type="http://schemas.openxmlformats.org/officeDocument/2006/relationships/slideMaster" Target="../slideMasters/slideMaster1.xml"/><Relationship Id="rId6" Type="http://schemas.openxmlformats.org/officeDocument/2006/relationships/image" Target="../media/image2.png"/><Relationship Id="rId5" Type="http://schemas.openxmlformats.org/officeDocument/2006/relationships/image" Target="../media/image13.png"/><Relationship Id="rId4" Type="http://schemas.openxmlformats.org/officeDocument/2006/relationships/image" Target="../media/image12.svg"/></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1.emf"/><Relationship Id="rId4" Type="http://schemas.openxmlformats.org/officeDocument/2006/relationships/image" Target="../media/image3.sv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1.emf"/><Relationship Id="rId4" Type="http://schemas.openxmlformats.org/officeDocument/2006/relationships/image" Target="../media/image3.sv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1.emf"/><Relationship Id="rId4" Type="http://schemas.openxmlformats.org/officeDocument/2006/relationships/image" Target="../media/image3.svg"/></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Master" Target="../slideMasters/slideMaster1.xml"/><Relationship Id="rId5" Type="http://schemas.openxmlformats.org/officeDocument/2006/relationships/image" Target="../media/image1.emf"/><Relationship Id="rId4" Type="http://schemas.openxmlformats.org/officeDocument/2006/relationships/image" Target="../media/image3.svg"/></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image" Target="../media/image11.png"/><Relationship Id="rId7" Type="http://schemas.openxmlformats.org/officeDocument/2006/relationships/image" Target="../media/image3.svg"/><Relationship Id="rId2" Type="http://schemas.openxmlformats.org/officeDocument/2006/relationships/image" Target="../media/image10.png"/><Relationship Id="rId1" Type="http://schemas.openxmlformats.org/officeDocument/2006/relationships/slideMaster" Target="../slideMasters/slideMaster1.xml"/><Relationship Id="rId6" Type="http://schemas.openxmlformats.org/officeDocument/2006/relationships/image" Target="../media/image2.png"/><Relationship Id="rId5" Type="http://schemas.openxmlformats.org/officeDocument/2006/relationships/image" Target="../media/image13.png"/><Relationship Id="rId4" Type="http://schemas.openxmlformats.org/officeDocument/2006/relationships/image" Target="../media/image12.svg"/></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Master" Target="../slideMasters/slideMaster1.xml"/><Relationship Id="rId5" Type="http://schemas.openxmlformats.org/officeDocument/2006/relationships/image" Target="../media/image1.emf"/><Relationship Id="rId4" Type="http://schemas.openxmlformats.org/officeDocument/2006/relationships/image" Target="../media/image3.svg"/></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Presentation cover">
    <p:spTree>
      <p:nvGrpSpPr>
        <p:cNvPr id="1" name=""/>
        <p:cNvGrpSpPr/>
        <p:nvPr/>
      </p:nvGrpSpPr>
      <p:grpSpPr>
        <a:xfrm>
          <a:off x="0" y="0"/>
          <a:ext cx="0" cy="0"/>
          <a:chOff x="0" y="0"/>
          <a:chExt cx="0" cy="0"/>
        </a:xfrm>
      </p:grpSpPr>
      <p:pic>
        <p:nvPicPr>
          <p:cNvPr id="59" name="Picture 58" descr="A picture containing rainbow, nature&#10;&#10;Description automatically generated">
            <a:extLst>
              <a:ext uri="{FF2B5EF4-FFF2-40B4-BE49-F238E27FC236}">
                <a16:creationId xmlns:a16="http://schemas.microsoft.com/office/drawing/2014/main" id="{A7AEAD64-2264-41AA-B141-87877236F7A4}"/>
              </a:ext>
            </a:extLst>
          </p:cNvPr>
          <p:cNvPicPr>
            <a:picLocks noChangeAspect="1"/>
          </p:cNvPicPr>
          <p:nvPr userDrawn="1"/>
        </p:nvPicPr>
        <p:blipFill rotWithShape="1">
          <a:blip r:embed="rId2">
            <a:extLst>
              <a:ext uri="{28A0092B-C50C-407E-A947-70E740481C1C}">
                <a14:useLocalDpi xmlns:a14="http://schemas.microsoft.com/office/drawing/2010/main"/>
              </a:ext>
            </a:extLst>
          </a:blip>
          <a:srcRect b="29947"/>
          <a:stretch/>
        </p:blipFill>
        <p:spPr>
          <a:xfrm>
            <a:off x="0" y="0"/>
            <a:ext cx="12192000" cy="5907314"/>
          </a:xfrm>
          <a:prstGeom prst="rect">
            <a:avLst/>
          </a:prstGeom>
        </p:spPr>
      </p:pic>
      <p:sp>
        <p:nvSpPr>
          <p:cNvPr id="4" name="Title 3">
            <a:extLst>
              <a:ext uri="{FF2B5EF4-FFF2-40B4-BE49-F238E27FC236}">
                <a16:creationId xmlns:a16="http://schemas.microsoft.com/office/drawing/2014/main" id="{0A7DA5D6-C88F-DD49-A801-454F40CDF39C}"/>
              </a:ext>
            </a:extLst>
          </p:cNvPr>
          <p:cNvSpPr>
            <a:spLocks noGrp="1"/>
          </p:cNvSpPr>
          <p:nvPr>
            <p:ph type="title" hasCustomPrompt="1"/>
          </p:nvPr>
        </p:nvSpPr>
        <p:spPr>
          <a:xfrm>
            <a:off x="3164114" y="1701641"/>
            <a:ext cx="5863772" cy="1240336"/>
          </a:xfrm>
          <a:prstGeom prst="rect">
            <a:avLst/>
          </a:prstGeom>
        </p:spPr>
        <p:txBody>
          <a:bodyPr vert="horz" anchor="t"/>
          <a:lstStyle>
            <a:lvl1pPr algn="ctr">
              <a:lnSpc>
                <a:spcPct val="100000"/>
              </a:lnSpc>
              <a:defRPr sz="5400">
                <a:solidFill>
                  <a:schemeClr val="bg1"/>
                </a:solidFill>
                <a:latin typeface="+mj-lt"/>
              </a:defRPr>
            </a:lvl1pPr>
          </a:lstStyle>
          <a:p>
            <a:r>
              <a:rPr lang="en-US" dirty="0"/>
              <a:t>Presentation title</a:t>
            </a:r>
            <a:endParaRPr lang="ro-RO" dirty="0"/>
          </a:p>
        </p:txBody>
      </p:sp>
      <p:sp>
        <p:nvSpPr>
          <p:cNvPr id="7" name="Text Placeholder 2">
            <a:extLst>
              <a:ext uri="{FF2B5EF4-FFF2-40B4-BE49-F238E27FC236}">
                <a16:creationId xmlns:a16="http://schemas.microsoft.com/office/drawing/2014/main" id="{BA0AF4DA-04EA-8E43-B1EC-D611A4C7A603}"/>
              </a:ext>
            </a:extLst>
          </p:cNvPr>
          <p:cNvSpPr>
            <a:spLocks noGrp="1"/>
          </p:cNvSpPr>
          <p:nvPr>
            <p:ph type="body" idx="1" hasCustomPrompt="1"/>
          </p:nvPr>
        </p:nvSpPr>
        <p:spPr>
          <a:xfrm>
            <a:off x="3164114" y="3090259"/>
            <a:ext cx="5863772" cy="567376"/>
          </a:xfrm>
          <a:prstGeom prst="rect">
            <a:avLst/>
          </a:prstGeom>
        </p:spPr>
        <p:txBody>
          <a:bodyPr/>
          <a:lstStyle>
            <a:lvl1pPr marL="0" indent="0" algn="ctr">
              <a:lnSpc>
                <a:spcPct val="100000"/>
              </a:lnSpc>
              <a:buNone/>
              <a:defRPr sz="18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Click to edit page subtitle</a:t>
            </a:r>
            <a:endParaRPr lang="ro-RO" dirty="0"/>
          </a:p>
        </p:txBody>
      </p:sp>
      <p:grpSp>
        <p:nvGrpSpPr>
          <p:cNvPr id="56" name="Group 55">
            <a:extLst>
              <a:ext uri="{FF2B5EF4-FFF2-40B4-BE49-F238E27FC236}">
                <a16:creationId xmlns:a16="http://schemas.microsoft.com/office/drawing/2014/main" id="{E29502D4-9EDF-4F80-9F10-92511534A1C8}"/>
              </a:ext>
            </a:extLst>
          </p:cNvPr>
          <p:cNvGrpSpPr/>
          <p:nvPr userDrawn="1"/>
        </p:nvGrpSpPr>
        <p:grpSpPr>
          <a:xfrm>
            <a:off x="0" y="-1"/>
            <a:ext cx="12192001" cy="6858000"/>
            <a:chOff x="0" y="-1"/>
            <a:chExt cx="12192001" cy="6858000"/>
          </a:xfrm>
          <a:gradFill>
            <a:gsLst>
              <a:gs pos="100000">
                <a:srgbClr val="FFFFFF">
                  <a:alpha val="0"/>
                </a:srgbClr>
              </a:gs>
              <a:gs pos="0">
                <a:schemeClr val="bg1">
                  <a:alpha val="9000"/>
                </a:schemeClr>
              </a:gs>
            </a:gsLst>
            <a:lin ang="1800000" scaled="0"/>
          </a:gradFill>
        </p:grpSpPr>
        <p:sp>
          <p:nvSpPr>
            <p:cNvPr id="52" name="Freeform: Shape 51">
              <a:extLst>
                <a:ext uri="{FF2B5EF4-FFF2-40B4-BE49-F238E27FC236}">
                  <a16:creationId xmlns:a16="http://schemas.microsoft.com/office/drawing/2014/main" id="{19405C1B-700B-4AA3-B23F-9216D438A439}"/>
                </a:ext>
              </a:extLst>
            </p:cNvPr>
            <p:cNvSpPr/>
            <p:nvPr userDrawn="1"/>
          </p:nvSpPr>
          <p:spPr>
            <a:xfrm>
              <a:off x="2215510" y="-1"/>
              <a:ext cx="9976491" cy="4563700"/>
            </a:xfrm>
            <a:custGeom>
              <a:avLst/>
              <a:gdLst>
                <a:gd name="connsiteX0" fmla="*/ 531360 w 9976491"/>
                <a:gd name="connsiteY0" fmla="*/ 0 h 4563700"/>
                <a:gd name="connsiteX1" fmla="*/ 1221397 w 9976491"/>
                <a:gd name="connsiteY1" fmla="*/ 0 h 4563700"/>
                <a:gd name="connsiteX2" fmla="*/ 1204386 w 9976491"/>
                <a:gd name="connsiteY2" fmla="*/ 87398 h 4563700"/>
                <a:gd name="connsiteX3" fmla="*/ 736619 w 9976491"/>
                <a:gd name="connsiteY3" fmla="*/ 1001449 h 4563700"/>
                <a:gd name="connsiteX4" fmla="*/ 701771 w 9976491"/>
                <a:gd name="connsiteY4" fmla="*/ 1161430 h 4563700"/>
                <a:gd name="connsiteX5" fmla="*/ 1340112 w 9976491"/>
                <a:gd name="connsiteY5" fmla="*/ 3266529 h 4563700"/>
                <a:gd name="connsiteX6" fmla="*/ 1457326 w 9976491"/>
                <a:gd name="connsiteY6" fmla="*/ 3379782 h 4563700"/>
                <a:gd name="connsiteX7" fmla="*/ 2297622 w 9976491"/>
                <a:gd name="connsiteY7" fmla="*/ 3828839 h 4563700"/>
                <a:gd name="connsiteX8" fmla="*/ 2456020 w 9976491"/>
                <a:gd name="connsiteY8" fmla="*/ 3863685 h 4563700"/>
                <a:gd name="connsiteX9" fmla="*/ 9976491 w 9976491"/>
                <a:gd name="connsiteY9" fmla="*/ 1584011 h 4563700"/>
                <a:gd name="connsiteX10" fmla="*/ 9976491 w 9976491"/>
                <a:gd name="connsiteY10" fmla="*/ 2286964 h 4563700"/>
                <a:gd name="connsiteX11" fmla="*/ 2559770 w 9976491"/>
                <a:gd name="connsiteY11" fmla="*/ 4535290 h 4563700"/>
                <a:gd name="connsiteX12" fmla="*/ 1892126 w 9976491"/>
                <a:gd name="connsiteY12" fmla="*/ 4370556 h 4563700"/>
                <a:gd name="connsiteX13" fmla="*/ 1230027 w 9976491"/>
                <a:gd name="connsiteY13" fmla="*/ 4016539 h 4563700"/>
                <a:gd name="connsiteX14" fmla="*/ 722363 w 9976491"/>
                <a:gd name="connsiteY14" fmla="*/ 3553227 h 4563700"/>
                <a:gd name="connsiteX15" fmla="*/ 29375 w 9976491"/>
                <a:gd name="connsiteY15" fmla="*/ 1265972 h 4563700"/>
                <a:gd name="connsiteX16" fmla="*/ 183812 w 9976491"/>
                <a:gd name="connsiteY16" fmla="*/ 609416 h 4563700"/>
                <a:gd name="connsiteX17" fmla="*/ 482724 w 9976491"/>
                <a:gd name="connsiteY17" fmla="*/ 149431 h 4563700"/>
                <a:gd name="connsiteX18" fmla="*/ 531360 w 9976491"/>
                <a:gd name="connsiteY18" fmla="*/ 0 h 4563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976491" h="4563700">
                  <a:moveTo>
                    <a:pt x="531360" y="0"/>
                  </a:moveTo>
                  <a:lnTo>
                    <a:pt x="1221397" y="0"/>
                  </a:lnTo>
                  <a:lnTo>
                    <a:pt x="1204386" y="87398"/>
                  </a:lnTo>
                  <a:cubicBezTo>
                    <a:pt x="1127266" y="426269"/>
                    <a:pt x="965899" y="741282"/>
                    <a:pt x="736619" y="1001449"/>
                  </a:cubicBezTo>
                  <a:cubicBezTo>
                    <a:pt x="697812" y="1045008"/>
                    <a:pt x="685140" y="1105199"/>
                    <a:pt x="701771" y="1161430"/>
                  </a:cubicBezTo>
                  <a:lnTo>
                    <a:pt x="1340112" y="3266529"/>
                  </a:lnTo>
                  <a:cubicBezTo>
                    <a:pt x="1356744" y="3321968"/>
                    <a:pt x="1401094" y="3364734"/>
                    <a:pt x="1457326" y="3379782"/>
                  </a:cubicBezTo>
                  <a:cubicBezTo>
                    <a:pt x="1767784" y="3462941"/>
                    <a:pt x="2056066" y="3616586"/>
                    <a:pt x="2297622" y="3828839"/>
                  </a:cubicBezTo>
                  <a:cubicBezTo>
                    <a:pt x="2340390" y="3867645"/>
                    <a:pt x="2400580" y="3880318"/>
                    <a:pt x="2456020" y="3863685"/>
                  </a:cubicBezTo>
                  <a:lnTo>
                    <a:pt x="9976491" y="1584011"/>
                  </a:lnTo>
                  <a:lnTo>
                    <a:pt x="9976491" y="2286964"/>
                  </a:lnTo>
                  <a:lnTo>
                    <a:pt x="2559770" y="4535290"/>
                  </a:lnTo>
                  <a:cubicBezTo>
                    <a:pt x="2323758" y="4606569"/>
                    <a:pt x="2071116" y="4540833"/>
                    <a:pt x="1892126" y="4370556"/>
                  </a:cubicBezTo>
                  <a:cubicBezTo>
                    <a:pt x="1707592" y="4194736"/>
                    <a:pt x="1477916" y="4071978"/>
                    <a:pt x="1230027" y="4016539"/>
                  </a:cubicBezTo>
                  <a:cubicBezTo>
                    <a:pt x="989262" y="3962684"/>
                    <a:pt x="793642" y="3788447"/>
                    <a:pt x="722363" y="3553227"/>
                  </a:cubicBezTo>
                  <a:lnTo>
                    <a:pt x="29375" y="1265972"/>
                  </a:lnTo>
                  <a:cubicBezTo>
                    <a:pt x="-40320" y="1035504"/>
                    <a:pt x="15119" y="782068"/>
                    <a:pt x="183812" y="609416"/>
                  </a:cubicBezTo>
                  <a:cubicBezTo>
                    <a:pt x="313005" y="476956"/>
                    <a:pt x="414466" y="320217"/>
                    <a:pt x="482724" y="149431"/>
                  </a:cubicBezTo>
                  <a:lnTo>
                    <a:pt x="53136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1" name="Freeform: Shape 50">
              <a:extLst>
                <a:ext uri="{FF2B5EF4-FFF2-40B4-BE49-F238E27FC236}">
                  <a16:creationId xmlns:a16="http://schemas.microsoft.com/office/drawing/2014/main" id="{26FC93D3-01F5-449A-BFC4-FCEC6D96707C}"/>
                </a:ext>
              </a:extLst>
            </p:cNvPr>
            <p:cNvSpPr/>
            <p:nvPr userDrawn="1"/>
          </p:nvSpPr>
          <p:spPr>
            <a:xfrm>
              <a:off x="0" y="352419"/>
              <a:ext cx="12192000" cy="6505580"/>
            </a:xfrm>
            <a:custGeom>
              <a:avLst/>
              <a:gdLst>
                <a:gd name="connsiteX0" fmla="*/ 0 w 12192000"/>
                <a:gd name="connsiteY0" fmla="*/ 0 h 6505580"/>
                <a:gd name="connsiteX1" fmla="*/ 122186 w 12192000"/>
                <a:gd name="connsiteY1" fmla="*/ 40242 h 6505580"/>
                <a:gd name="connsiteX2" fmla="*/ 355206 w 12192000"/>
                <a:gd name="connsiteY2" fmla="*/ 211060 h 6505580"/>
                <a:gd name="connsiteX3" fmla="*/ 1106801 w 12192000"/>
                <a:gd name="connsiteY3" fmla="*/ 646653 h 6505580"/>
                <a:gd name="connsiteX4" fmla="*/ 1602584 w 12192000"/>
                <a:gd name="connsiteY4" fmla="*/ 1111548 h 6505580"/>
                <a:gd name="connsiteX5" fmla="*/ 2294780 w 12192000"/>
                <a:gd name="connsiteY5" fmla="*/ 3394844 h 6505580"/>
                <a:gd name="connsiteX6" fmla="*/ 2135590 w 12192000"/>
                <a:gd name="connsiteY6" fmla="*/ 4056152 h 6505580"/>
                <a:gd name="connsiteX7" fmla="*/ 1829883 w 12192000"/>
                <a:gd name="connsiteY7" fmla="*/ 5518158 h 6505580"/>
                <a:gd name="connsiteX8" fmla="*/ 3462959 w 12192000"/>
                <a:gd name="connsiteY8" fmla="*/ 6391719 h 6505580"/>
                <a:gd name="connsiteX9" fmla="*/ 4509170 w 12192000"/>
                <a:gd name="connsiteY9" fmla="*/ 5325706 h 6505580"/>
                <a:gd name="connsiteX10" fmla="*/ 4970898 w 12192000"/>
                <a:gd name="connsiteY10" fmla="*/ 4826755 h 6505580"/>
                <a:gd name="connsiteX11" fmla="*/ 12192000 w 12192000"/>
                <a:gd name="connsiteY11" fmla="*/ 2637729 h 6505580"/>
                <a:gd name="connsiteX12" fmla="*/ 12192000 w 12192000"/>
                <a:gd name="connsiteY12" fmla="*/ 3340660 h 6505580"/>
                <a:gd name="connsiteX13" fmla="*/ 5256806 w 12192000"/>
                <a:gd name="connsiteY13" fmla="*/ 5442919 h 6505580"/>
                <a:gd name="connsiteX14" fmla="*/ 5143554 w 12192000"/>
                <a:gd name="connsiteY14" fmla="*/ 5560134 h 6505580"/>
                <a:gd name="connsiteX15" fmla="*/ 4643314 w 12192000"/>
                <a:gd name="connsiteY15" fmla="*/ 6457157 h 6505580"/>
                <a:gd name="connsiteX16" fmla="*/ 4591278 w 12192000"/>
                <a:gd name="connsiteY16" fmla="*/ 6505580 h 6505580"/>
                <a:gd name="connsiteX17" fmla="*/ 1686583 w 12192000"/>
                <a:gd name="connsiteY17" fmla="*/ 6505580 h 6505580"/>
                <a:gd name="connsiteX18" fmla="*/ 1684267 w 12192000"/>
                <a:gd name="connsiteY18" fmla="*/ 6503505 h 6505580"/>
                <a:gd name="connsiteX19" fmla="*/ 1158280 w 12192000"/>
                <a:gd name="connsiteY19" fmla="*/ 5630621 h 6505580"/>
                <a:gd name="connsiteX20" fmla="*/ 1650895 w 12192000"/>
                <a:gd name="connsiteY20" fmla="*/ 3591257 h 6505580"/>
                <a:gd name="connsiteX21" fmla="*/ 984835 w 12192000"/>
                <a:gd name="connsiteY21" fmla="*/ 1394288 h 6505580"/>
                <a:gd name="connsiteX22" fmla="*/ 867620 w 12192000"/>
                <a:gd name="connsiteY22" fmla="*/ 1281033 h 6505580"/>
                <a:gd name="connsiteX23" fmla="*/ 18364 w 12192000"/>
                <a:gd name="connsiteY23" fmla="*/ 823921 h 6505580"/>
                <a:gd name="connsiteX24" fmla="*/ 0 w 12192000"/>
                <a:gd name="connsiteY24" fmla="*/ 806400 h 6505580"/>
                <a:gd name="connsiteX25" fmla="*/ 0 w 12192000"/>
                <a:gd name="connsiteY25" fmla="*/ 0 h 6505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192000" h="6505580">
                  <a:moveTo>
                    <a:pt x="0" y="0"/>
                  </a:moveTo>
                  <a:lnTo>
                    <a:pt x="122186" y="40242"/>
                  </a:lnTo>
                  <a:cubicBezTo>
                    <a:pt x="209270" y="79418"/>
                    <a:pt x="288976" y="137109"/>
                    <a:pt x="355206" y="211060"/>
                  </a:cubicBezTo>
                  <a:cubicBezTo>
                    <a:pt x="553202" y="432025"/>
                    <a:pt x="817726" y="584877"/>
                    <a:pt x="1106801" y="646653"/>
                  </a:cubicBezTo>
                  <a:cubicBezTo>
                    <a:pt x="1344397" y="697340"/>
                    <a:pt x="1532097" y="878705"/>
                    <a:pt x="1602584" y="1111548"/>
                  </a:cubicBezTo>
                  <a:lnTo>
                    <a:pt x="2294780" y="3394844"/>
                  </a:lnTo>
                  <a:cubicBezTo>
                    <a:pt x="2365266" y="3627688"/>
                    <a:pt x="2304283" y="3881123"/>
                    <a:pt x="2135590" y="4056152"/>
                  </a:cubicBezTo>
                  <a:cubicBezTo>
                    <a:pt x="1776029" y="4429177"/>
                    <a:pt x="1634263" y="4990696"/>
                    <a:pt x="1829883" y="5518158"/>
                  </a:cubicBezTo>
                  <a:cubicBezTo>
                    <a:pt x="2073815" y="6175506"/>
                    <a:pt x="2781058" y="6554076"/>
                    <a:pt x="3462959" y="6391719"/>
                  </a:cubicBezTo>
                  <a:cubicBezTo>
                    <a:pt x="4010221" y="6261833"/>
                    <a:pt x="4398294" y="5831784"/>
                    <a:pt x="4509170" y="5325706"/>
                  </a:cubicBezTo>
                  <a:cubicBezTo>
                    <a:pt x="4561442" y="5088110"/>
                    <a:pt x="4738058" y="4897241"/>
                    <a:pt x="4970898" y="4826755"/>
                  </a:cubicBezTo>
                  <a:lnTo>
                    <a:pt x="12192000" y="2637729"/>
                  </a:lnTo>
                  <a:lnTo>
                    <a:pt x="12192000" y="3340660"/>
                  </a:lnTo>
                  <a:lnTo>
                    <a:pt x="5256806" y="5442919"/>
                  </a:lnTo>
                  <a:cubicBezTo>
                    <a:pt x="5201370" y="5459551"/>
                    <a:pt x="5158598" y="5503903"/>
                    <a:pt x="5143554" y="5560134"/>
                  </a:cubicBezTo>
                  <a:cubicBezTo>
                    <a:pt x="5054454" y="5895539"/>
                    <a:pt x="4882197" y="6204810"/>
                    <a:pt x="4643314" y="6457157"/>
                  </a:cubicBezTo>
                  <a:lnTo>
                    <a:pt x="4591278" y="6505580"/>
                  </a:lnTo>
                  <a:lnTo>
                    <a:pt x="1686583" y="6505580"/>
                  </a:lnTo>
                  <a:lnTo>
                    <a:pt x="1684267" y="6503505"/>
                  </a:lnTo>
                  <a:cubicBezTo>
                    <a:pt x="1446349" y="6268710"/>
                    <a:pt x="1261980" y="5972907"/>
                    <a:pt x="1158280" y="5630621"/>
                  </a:cubicBezTo>
                  <a:cubicBezTo>
                    <a:pt x="932564" y="4887737"/>
                    <a:pt x="1147192" y="4114759"/>
                    <a:pt x="1650895" y="3591257"/>
                  </a:cubicBezTo>
                  <a:lnTo>
                    <a:pt x="984835" y="1394288"/>
                  </a:lnTo>
                  <a:cubicBezTo>
                    <a:pt x="968203" y="1338849"/>
                    <a:pt x="923851" y="1296081"/>
                    <a:pt x="867620" y="1281033"/>
                  </a:cubicBezTo>
                  <a:cubicBezTo>
                    <a:pt x="553004" y="1197182"/>
                    <a:pt x="261430" y="1040567"/>
                    <a:pt x="18364" y="823921"/>
                  </a:cubicBezTo>
                  <a:lnTo>
                    <a:pt x="0" y="806400"/>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61" name="Rectangle 60">
            <a:extLst>
              <a:ext uri="{FF2B5EF4-FFF2-40B4-BE49-F238E27FC236}">
                <a16:creationId xmlns:a16="http://schemas.microsoft.com/office/drawing/2014/main" id="{DF4A843D-C5CD-4883-B866-4DCCAC5E4CE8}"/>
              </a:ext>
            </a:extLst>
          </p:cNvPr>
          <p:cNvSpPr/>
          <p:nvPr userDrawn="1"/>
        </p:nvSpPr>
        <p:spPr>
          <a:xfrm>
            <a:off x="3176" y="5036457"/>
            <a:ext cx="12188824" cy="18215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Graphic 15">
            <a:extLst>
              <a:ext uri="{FF2B5EF4-FFF2-40B4-BE49-F238E27FC236}">
                <a16:creationId xmlns:a16="http://schemas.microsoft.com/office/drawing/2014/main" id="{5B2E4717-A806-48A3-B09E-C1437AC14FE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3909786" y="5530391"/>
            <a:ext cx="4372428" cy="491635"/>
          </a:xfrm>
          <a:prstGeom prst="rect">
            <a:avLst/>
          </a:prstGeom>
        </p:spPr>
      </p:pic>
      <p:pic>
        <p:nvPicPr>
          <p:cNvPr id="18447" name="Picture 15">
            <a:extLst>
              <a:ext uri="{FF2B5EF4-FFF2-40B4-BE49-F238E27FC236}">
                <a16:creationId xmlns:a16="http://schemas.microsoft.com/office/drawing/2014/main" id="{5379DC86-275C-420A-B037-237EAFA6269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105164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14236918-2A81-0748-B950-789BA0D88FAB}"/>
              </a:ext>
            </a:extLst>
          </p:cNvPr>
          <p:cNvSpPr>
            <a:spLocks noGrp="1"/>
          </p:cNvSpPr>
          <p:nvPr>
            <p:ph type="title" hasCustomPrompt="1"/>
          </p:nvPr>
        </p:nvSpPr>
        <p:spPr>
          <a:xfrm>
            <a:off x="549884" y="690440"/>
            <a:ext cx="9936448" cy="751294"/>
          </a:xfrm>
          <a:prstGeom prst="rect">
            <a:avLst/>
          </a:prstGeom>
        </p:spPr>
        <p:txBody>
          <a:bodyPr vert="horz" anchor="ctr"/>
          <a:lstStyle>
            <a:lvl1pPr>
              <a:lnSpc>
                <a:spcPct val="100000"/>
              </a:lnSpc>
              <a:defRPr sz="4400">
                <a:solidFill>
                  <a:srgbClr val="5F4776"/>
                </a:solidFill>
                <a:latin typeface="+mj-lt"/>
              </a:defRPr>
            </a:lvl1pPr>
          </a:lstStyle>
          <a:p>
            <a:r>
              <a:rPr lang="en-US" dirty="0"/>
              <a:t>Click to edit page title</a:t>
            </a:r>
            <a:endParaRPr lang="ro-RO" dirty="0"/>
          </a:p>
        </p:txBody>
      </p:sp>
      <p:sp>
        <p:nvSpPr>
          <p:cNvPr id="2" name="Footer Placeholder 1">
            <a:extLst>
              <a:ext uri="{FF2B5EF4-FFF2-40B4-BE49-F238E27FC236}">
                <a16:creationId xmlns:a16="http://schemas.microsoft.com/office/drawing/2014/main" id="{7BC69B36-147E-A146-B44D-39F44768C118}"/>
              </a:ext>
            </a:extLst>
          </p:cNvPr>
          <p:cNvSpPr>
            <a:spLocks noGrp="1"/>
          </p:cNvSpPr>
          <p:nvPr>
            <p:ph type="ftr" sz="quarter" idx="10"/>
          </p:nvPr>
        </p:nvSpPr>
        <p:spPr/>
        <p:txBody>
          <a:bodyPr/>
          <a:lstStyle/>
          <a:p>
            <a:r>
              <a:rPr lang="ro-RO">
                <a:solidFill>
                  <a:srgbClr val="5F4776"/>
                </a:solidFill>
              </a:rPr>
              <a:t>PRESENTATION NAME </a:t>
            </a:r>
            <a:r>
              <a:rPr lang="ro-RO">
                <a:solidFill>
                  <a:srgbClr val="10CFC9"/>
                </a:solidFill>
              </a:rPr>
              <a:t>CHAPTER</a:t>
            </a:r>
            <a:endParaRPr lang="ro-RO" dirty="0">
              <a:solidFill>
                <a:srgbClr val="10CFC9"/>
              </a:solidFill>
            </a:endParaRPr>
          </a:p>
        </p:txBody>
      </p:sp>
      <p:sp>
        <p:nvSpPr>
          <p:cNvPr id="4" name="Slide Number Placeholder 3">
            <a:extLst>
              <a:ext uri="{FF2B5EF4-FFF2-40B4-BE49-F238E27FC236}">
                <a16:creationId xmlns:a16="http://schemas.microsoft.com/office/drawing/2014/main" id="{401545A2-C569-5C4D-8556-4771E90EDC5F}"/>
              </a:ext>
            </a:extLst>
          </p:cNvPr>
          <p:cNvSpPr>
            <a:spLocks noGrp="1"/>
          </p:cNvSpPr>
          <p:nvPr>
            <p:ph type="sldNum" sz="quarter" idx="11"/>
          </p:nvPr>
        </p:nvSpPr>
        <p:spPr/>
        <p:txBody>
          <a:bodyPr/>
          <a:lstStyle/>
          <a:p>
            <a:fld id="{4C012138-8E1B-0248-81B8-1431062B3210}" type="slidenum">
              <a:rPr lang="ro-RO" smtClean="0"/>
              <a:pPr/>
              <a:t>‹#›</a:t>
            </a:fld>
            <a:endParaRPr lang="ro-RO" dirty="0"/>
          </a:p>
        </p:txBody>
      </p:sp>
      <p:pic>
        <p:nvPicPr>
          <p:cNvPr id="13328" name="Picture 16">
            <a:extLst>
              <a:ext uri="{FF2B5EF4-FFF2-40B4-BE49-F238E27FC236}">
                <a16:creationId xmlns:a16="http://schemas.microsoft.com/office/drawing/2014/main" id="{0804A382-6DD9-4B4E-B0BC-42E31B1B55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983154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14236918-2A81-0748-B950-789BA0D88FAB}"/>
              </a:ext>
            </a:extLst>
          </p:cNvPr>
          <p:cNvSpPr>
            <a:spLocks noGrp="1"/>
          </p:cNvSpPr>
          <p:nvPr>
            <p:ph type="title" hasCustomPrompt="1"/>
          </p:nvPr>
        </p:nvSpPr>
        <p:spPr>
          <a:xfrm>
            <a:off x="549884" y="690440"/>
            <a:ext cx="9936448" cy="751294"/>
          </a:xfrm>
          <a:prstGeom prst="rect">
            <a:avLst/>
          </a:prstGeom>
        </p:spPr>
        <p:txBody>
          <a:bodyPr vert="horz" anchor="ctr"/>
          <a:lstStyle>
            <a:lvl1pPr>
              <a:lnSpc>
                <a:spcPct val="100000"/>
              </a:lnSpc>
              <a:defRPr sz="4400">
                <a:solidFill>
                  <a:srgbClr val="5F4776"/>
                </a:solidFill>
                <a:latin typeface="+mj-lt"/>
              </a:defRPr>
            </a:lvl1pPr>
          </a:lstStyle>
          <a:p>
            <a:r>
              <a:rPr lang="en-US" dirty="0"/>
              <a:t>Click to edit page title</a:t>
            </a:r>
            <a:endParaRPr lang="ro-RO" dirty="0"/>
          </a:p>
        </p:txBody>
      </p:sp>
      <p:sp>
        <p:nvSpPr>
          <p:cNvPr id="4" name="Slide Number Placeholder 3">
            <a:extLst>
              <a:ext uri="{FF2B5EF4-FFF2-40B4-BE49-F238E27FC236}">
                <a16:creationId xmlns:a16="http://schemas.microsoft.com/office/drawing/2014/main" id="{401545A2-C569-5C4D-8556-4771E90EDC5F}"/>
              </a:ext>
            </a:extLst>
          </p:cNvPr>
          <p:cNvSpPr>
            <a:spLocks noGrp="1"/>
          </p:cNvSpPr>
          <p:nvPr>
            <p:ph type="sldNum" sz="quarter" idx="11"/>
          </p:nvPr>
        </p:nvSpPr>
        <p:spPr/>
        <p:txBody>
          <a:bodyPr/>
          <a:lstStyle/>
          <a:p>
            <a:fld id="{4C012138-8E1B-0248-81B8-1431062B3210}" type="slidenum">
              <a:rPr lang="ro-RO" smtClean="0"/>
              <a:pPr/>
              <a:t>‹#›</a:t>
            </a:fld>
            <a:endParaRPr lang="ro-RO" dirty="0"/>
          </a:p>
        </p:txBody>
      </p:sp>
      <p:grpSp>
        <p:nvGrpSpPr>
          <p:cNvPr id="6" name="Group 5">
            <a:extLst>
              <a:ext uri="{FF2B5EF4-FFF2-40B4-BE49-F238E27FC236}">
                <a16:creationId xmlns:a16="http://schemas.microsoft.com/office/drawing/2014/main" id="{6C19E184-ABFE-4626-B63A-E5DD686E0C1E}"/>
              </a:ext>
            </a:extLst>
          </p:cNvPr>
          <p:cNvGrpSpPr/>
          <p:nvPr userDrawn="1"/>
        </p:nvGrpSpPr>
        <p:grpSpPr>
          <a:xfrm>
            <a:off x="0" y="3176"/>
            <a:ext cx="8194926" cy="6862081"/>
            <a:chOff x="0" y="3176"/>
            <a:chExt cx="8194926" cy="6854823"/>
          </a:xfrm>
          <a:gradFill>
            <a:gsLst>
              <a:gs pos="61000">
                <a:schemeClr val="bg1">
                  <a:alpha val="59000"/>
                </a:schemeClr>
              </a:gs>
              <a:gs pos="49000">
                <a:schemeClr val="accent2">
                  <a:alpha val="55000"/>
                </a:schemeClr>
              </a:gs>
              <a:gs pos="3000">
                <a:schemeClr val="accent1">
                  <a:alpha val="91000"/>
                </a:schemeClr>
              </a:gs>
              <a:gs pos="99115">
                <a:schemeClr val="accent4">
                  <a:alpha val="57000"/>
                </a:schemeClr>
              </a:gs>
              <a:gs pos="71000">
                <a:schemeClr val="accent3">
                  <a:alpha val="65000"/>
                </a:schemeClr>
              </a:gs>
            </a:gsLst>
            <a:lin ang="1800000" scaled="0"/>
          </a:gradFill>
        </p:grpSpPr>
        <p:sp>
          <p:nvSpPr>
            <p:cNvPr id="7" name="Freeform: Shape 6">
              <a:extLst>
                <a:ext uri="{FF2B5EF4-FFF2-40B4-BE49-F238E27FC236}">
                  <a16:creationId xmlns:a16="http://schemas.microsoft.com/office/drawing/2014/main" id="{3663123D-AA27-49DC-B0FE-768ED146DFCA}"/>
                </a:ext>
              </a:extLst>
            </p:cNvPr>
            <p:cNvSpPr/>
            <p:nvPr/>
          </p:nvSpPr>
          <p:spPr>
            <a:xfrm>
              <a:off x="0" y="4703175"/>
              <a:ext cx="8194926" cy="2154824"/>
            </a:xfrm>
            <a:custGeom>
              <a:avLst/>
              <a:gdLst>
                <a:gd name="connsiteX0" fmla="*/ 4138019 w 8194926"/>
                <a:gd name="connsiteY0" fmla="*/ 1110 h 2154824"/>
                <a:gd name="connsiteX1" fmla="*/ 4480951 w 8194926"/>
                <a:gd name="connsiteY1" fmla="*/ 61530 h 2154824"/>
                <a:gd name="connsiteX2" fmla="*/ 7252684 w 8194926"/>
                <a:gd name="connsiteY2" fmla="*/ 941446 h 2154824"/>
                <a:gd name="connsiteX3" fmla="*/ 8132599 w 8194926"/>
                <a:gd name="connsiteY3" fmla="*/ 1909352 h 2154824"/>
                <a:gd name="connsiteX4" fmla="*/ 8173374 w 8194926"/>
                <a:gd name="connsiteY4" fmla="*/ 2083949 h 2154824"/>
                <a:gd name="connsiteX5" fmla="*/ 8194926 w 8194926"/>
                <a:gd name="connsiteY5" fmla="*/ 2154824 h 2154824"/>
                <a:gd name="connsiteX6" fmla="*/ 6729519 w 8194926"/>
                <a:gd name="connsiteY6" fmla="*/ 2154824 h 2154824"/>
                <a:gd name="connsiteX7" fmla="*/ 6677597 w 8194926"/>
                <a:gd name="connsiteY7" fmla="*/ 2130902 h 2154824"/>
                <a:gd name="connsiteX8" fmla="*/ 4257829 w 8194926"/>
                <a:gd name="connsiteY8" fmla="*/ 1362550 h 2154824"/>
                <a:gd name="connsiteX9" fmla="*/ 3946717 w 8194926"/>
                <a:gd name="connsiteY9" fmla="*/ 1425400 h 2154824"/>
                <a:gd name="connsiteX10" fmla="*/ 2822688 w 8194926"/>
                <a:gd name="connsiteY10" fmla="*/ 2106956 h 2154824"/>
                <a:gd name="connsiteX11" fmla="*/ 2695250 w 8194926"/>
                <a:gd name="connsiteY11" fmla="*/ 2154824 h 2154824"/>
                <a:gd name="connsiteX12" fmla="*/ 0 w 8194926"/>
                <a:gd name="connsiteY12" fmla="*/ 2154824 h 2154824"/>
                <a:gd name="connsiteX13" fmla="*/ 0 w 8194926"/>
                <a:gd name="connsiteY13" fmla="*/ 740419 h 2154824"/>
                <a:gd name="connsiteX14" fmla="*/ 118632 w 8194926"/>
                <a:gd name="connsiteY14" fmla="*/ 806582 h 2154824"/>
                <a:gd name="connsiteX15" fmla="*/ 350061 w 8194926"/>
                <a:gd name="connsiteY15" fmla="*/ 908450 h 2154824"/>
                <a:gd name="connsiteX16" fmla="*/ 3194075 w 8194926"/>
                <a:gd name="connsiteY16" fmla="*/ 352218 h 2154824"/>
                <a:gd name="connsiteX17" fmla="*/ 4138019 w 8194926"/>
                <a:gd name="connsiteY17" fmla="*/ 1110 h 2154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194926" h="2154824">
                  <a:moveTo>
                    <a:pt x="4138019" y="1110"/>
                  </a:moveTo>
                  <a:cubicBezTo>
                    <a:pt x="4252919" y="5848"/>
                    <a:pt x="4368212" y="25784"/>
                    <a:pt x="4480951" y="61530"/>
                  </a:cubicBezTo>
                  <a:lnTo>
                    <a:pt x="7252684" y="941446"/>
                  </a:lnTo>
                  <a:cubicBezTo>
                    <a:pt x="7698927" y="1082862"/>
                    <a:pt x="8041465" y="1450540"/>
                    <a:pt x="8132599" y="1909352"/>
                  </a:cubicBezTo>
                  <a:cubicBezTo>
                    <a:pt x="8144286" y="1968079"/>
                    <a:pt x="8157893" y="2026308"/>
                    <a:pt x="8173374" y="2083949"/>
                  </a:cubicBezTo>
                  <a:lnTo>
                    <a:pt x="8194926" y="2154824"/>
                  </a:lnTo>
                  <a:lnTo>
                    <a:pt x="6729519" y="2154824"/>
                  </a:lnTo>
                  <a:lnTo>
                    <a:pt x="6677597" y="2130902"/>
                  </a:lnTo>
                  <a:lnTo>
                    <a:pt x="4257829" y="1362550"/>
                  </a:lnTo>
                  <a:cubicBezTo>
                    <a:pt x="4150983" y="1327980"/>
                    <a:pt x="4033137" y="1353120"/>
                    <a:pt x="3946717" y="1425400"/>
                  </a:cubicBezTo>
                  <a:cubicBezTo>
                    <a:pt x="3611078" y="1712576"/>
                    <a:pt x="3230776" y="1942740"/>
                    <a:pt x="2822688" y="2106956"/>
                  </a:cubicBezTo>
                  <a:lnTo>
                    <a:pt x="2695250" y="2154824"/>
                  </a:lnTo>
                  <a:lnTo>
                    <a:pt x="0" y="2154824"/>
                  </a:lnTo>
                  <a:lnTo>
                    <a:pt x="0" y="740419"/>
                  </a:lnTo>
                  <a:lnTo>
                    <a:pt x="118632" y="806582"/>
                  </a:lnTo>
                  <a:cubicBezTo>
                    <a:pt x="193529" y="843874"/>
                    <a:pt x="270712" y="877908"/>
                    <a:pt x="350061" y="908450"/>
                  </a:cubicBezTo>
                  <a:cubicBezTo>
                    <a:pt x="1368251" y="1301270"/>
                    <a:pt x="2460289" y="1040438"/>
                    <a:pt x="3194075" y="352218"/>
                  </a:cubicBezTo>
                  <a:cubicBezTo>
                    <a:pt x="3452158" y="109455"/>
                    <a:pt x="3793320" y="-13105"/>
                    <a:pt x="4138019" y="111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Freeform: Shape 8">
              <a:extLst>
                <a:ext uri="{FF2B5EF4-FFF2-40B4-BE49-F238E27FC236}">
                  <a16:creationId xmlns:a16="http://schemas.microsoft.com/office/drawing/2014/main" id="{B0C7EEF9-ADF4-4631-AA57-555725CE63FA}"/>
                </a:ext>
              </a:extLst>
            </p:cNvPr>
            <p:cNvSpPr/>
            <p:nvPr/>
          </p:nvSpPr>
          <p:spPr>
            <a:xfrm>
              <a:off x="0" y="3176"/>
              <a:ext cx="1507086" cy="714076"/>
            </a:xfrm>
            <a:custGeom>
              <a:avLst/>
              <a:gdLst>
                <a:gd name="connsiteX0" fmla="*/ 0 w 1507086"/>
                <a:gd name="connsiteY0" fmla="*/ 0 h 714076"/>
                <a:gd name="connsiteX1" fmla="*/ 1507086 w 1507086"/>
                <a:gd name="connsiteY1" fmla="*/ 0 h 714076"/>
                <a:gd name="connsiteX2" fmla="*/ 1369822 w 1507086"/>
                <a:gd name="connsiteY2" fmla="*/ 136712 h 714076"/>
                <a:gd name="connsiteX3" fmla="*/ 791591 w 1507086"/>
                <a:gd name="connsiteY3" fmla="*/ 416948 h 714076"/>
                <a:gd name="connsiteX4" fmla="*/ 86039 w 1507086"/>
                <a:gd name="connsiteY4" fmla="*/ 665873 h 714076"/>
                <a:gd name="connsiteX5" fmla="*/ 0 w 1507086"/>
                <a:gd name="connsiteY5" fmla="*/ 714076 h 714076"/>
                <a:gd name="connsiteX6" fmla="*/ 0 w 1507086"/>
                <a:gd name="connsiteY6" fmla="*/ 0 h 71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07086" h="714076">
                  <a:moveTo>
                    <a:pt x="0" y="0"/>
                  </a:moveTo>
                  <a:lnTo>
                    <a:pt x="1507086" y="0"/>
                  </a:lnTo>
                  <a:lnTo>
                    <a:pt x="1369822" y="136712"/>
                  </a:lnTo>
                  <a:cubicBezTo>
                    <a:pt x="1206468" y="274705"/>
                    <a:pt x="1008869" y="372757"/>
                    <a:pt x="791591" y="416948"/>
                  </a:cubicBezTo>
                  <a:cubicBezTo>
                    <a:pt x="545294" y="467229"/>
                    <a:pt x="307834" y="551391"/>
                    <a:pt x="86039" y="665873"/>
                  </a:cubicBezTo>
                  <a:lnTo>
                    <a:pt x="0" y="714076"/>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Footer Placeholder 1">
            <a:extLst>
              <a:ext uri="{FF2B5EF4-FFF2-40B4-BE49-F238E27FC236}">
                <a16:creationId xmlns:a16="http://schemas.microsoft.com/office/drawing/2014/main" id="{7BC69B36-147E-A146-B44D-39F44768C118}"/>
              </a:ext>
            </a:extLst>
          </p:cNvPr>
          <p:cNvSpPr>
            <a:spLocks noGrp="1"/>
          </p:cNvSpPr>
          <p:nvPr>
            <p:ph type="ftr" sz="quarter" idx="10"/>
          </p:nvPr>
        </p:nvSpPr>
        <p:spPr/>
        <p:txBody>
          <a:bodyPr/>
          <a:lstStyle/>
          <a:p>
            <a:r>
              <a:rPr lang="ro-RO">
                <a:solidFill>
                  <a:srgbClr val="5F4776"/>
                </a:solidFill>
              </a:rPr>
              <a:t>PRESENTATION NAME </a:t>
            </a:r>
            <a:r>
              <a:rPr lang="ro-RO">
                <a:solidFill>
                  <a:srgbClr val="10CFC9"/>
                </a:solidFill>
              </a:rPr>
              <a:t>CHAPTER</a:t>
            </a:r>
            <a:endParaRPr lang="ro-RO" dirty="0">
              <a:solidFill>
                <a:srgbClr val="10CFC9"/>
              </a:solidFill>
            </a:endParaRPr>
          </a:p>
        </p:txBody>
      </p:sp>
      <p:pic>
        <p:nvPicPr>
          <p:cNvPr id="10" name="Graphic 9">
            <a:extLst>
              <a:ext uri="{FF2B5EF4-FFF2-40B4-BE49-F238E27FC236}">
                <a16:creationId xmlns:a16="http://schemas.microsoft.com/office/drawing/2014/main" id="{EE9C4718-D106-40FD-93E1-4D4F28E41E1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57266" y="6362700"/>
            <a:ext cx="1342590" cy="150961"/>
          </a:xfrm>
          <a:prstGeom prst="rect">
            <a:avLst/>
          </a:prstGeom>
        </p:spPr>
      </p:pic>
      <p:pic>
        <p:nvPicPr>
          <p:cNvPr id="39948" name="Picture 12">
            <a:extLst>
              <a:ext uri="{FF2B5EF4-FFF2-40B4-BE49-F238E27FC236}">
                <a16:creationId xmlns:a16="http://schemas.microsoft.com/office/drawing/2014/main" id="{9D9CABB1-465A-4994-84CF-7C9D2A0D0AF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1322736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6" name="Chart Placeholder 5">
            <a:extLst>
              <a:ext uri="{FF2B5EF4-FFF2-40B4-BE49-F238E27FC236}">
                <a16:creationId xmlns:a16="http://schemas.microsoft.com/office/drawing/2014/main" id="{E30A4411-D1E6-A349-B030-0B572CC66D56}"/>
              </a:ext>
            </a:extLst>
          </p:cNvPr>
          <p:cNvSpPr>
            <a:spLocks noGrp="1"/>
          </p:cNvSpPr>
          <p:nvPr>
            <p:ph type="chart" sz="quarter" idx="12"/>
          </p:nvPr>
        </p:nvSpPr>
        <p:spPr>
          <a:xfrm>
            <a:off x="671255" y="1914525"/>
            <a:ext cx="9937750" cy="3987800"/>
          </a:xfrm>
          <a:prstGeom prst="rect">
            <a:avLst/>
          </a:prstGeom>
        </p:spPr>
        <p:txBody>
          <a:bodyPr/>
          <a:lstStyle/>
          <a:p>
            <a:endParaRPr lang="ro-RO" dirty="0"/>
          </a:p>
        </p:txBody>
      </p:sp>
      <p:sp>
        <p:nvSpPr>
          <p:cNvPr id="17" name="Title 1">
            <a:extLst>
              <a:ext uri="{FF2B5EF4-FFF2-40B4-BE49-F238E27FC236}">
                <a16:creationId xmlns:a16="http://schemas.microsoft.com/office/drawing/2014/main" id="{14236918-2A81-0748-B950-789BA0D88FAB}"/>
              </a:ext>
            </a:extLst>
          </p:cNvPr>
          <p:cNvSpPr>
            <a:spLocks noGrp="1"/>
          </p:cNvSpPr>
          <p:nvPr>
            <p:ph type="title" hasCustomPrompt="1"/>
          </p:nvPr>
        </p:nvSpPr>
        <p:spPr>
          <a:xfrm>
            <a:off x="549884" y="690440"/>
            <a:ext cx="9936448" cy="751294"/>
          </a:xfrm>
          <a:prstGeom prst="rect">
            <a:avLst/>
          </a:prstGeom>
        </p:spPr>
        <p:txBody>
          <a:bodyPr anchor="ctr"/>
          <a:lstStyle>
            <a:lvl1pPr>
              <a:lnSpc>
                <a:spcPct val="100000"/>
              </a:lnSpc>
              <a:defRPr sz="4400">
                <a:solidFill>
                  <a:srgbClr val="5F4776"/>
                </a:solidFill>
              </a:defRPr>
            </a:lvl1pPr>
          </a:lstStyle>
          <a:p>
            <a:r>
              <a:rPr lang="en-US" dirty="0"/>
              <a:t>Click to edit page title</a:t>
            </a:r>
            <a:endParaRPr lang="ro-RO" dirty="0"/>
          </a:p>
        </p:txBody>
      </p:sp>
      <p:sp>
        <p:nvSpPr>
          <p:cNvPr id="2" name="Footer Placeholder 1">
            <a:extLst>
              <a:ext uri="{FF2B5EF4-FFF2-40B4-BE49-F238E27FC236}">
                <a16:creationId xmlns:a16="http://schemas.microsoft.com/office/drawing/2014/main" id="{7BC69B36-147E-A146-B44D-39F44768C118}"/>
              </a:ext>
            </a:extLst>
          </p:cNvPr>
          <p:cNvSpPr>
            <a:spLocks noGrp="1"/>
          </p:cNvSpPr>
          <p:nvPr>
            <p:ph type="ftr" sz="quarter" idx="10"/>
          </p:nvPr>
        </p:nvSpPr>
        <p:spPr/>
        <p:txBody>
          <a:bodyPr/>
          <a:lstStyle/>
          <a:p>
            <a:r>
              <a:rPr lang="ro-RO">
                <a:solidFill>
                  <a:srgbClr val="5F4776"/>
                </a:solidFill>
              </a:rPr>
              <a:t>PRESENTATION NAME </a:t>
            </a:r>
            <a:r>
              <a:rPr lang="ro-RO">
                <a:solidFill>
                  <a:srgbClr val="10CFC9"/>
                </a:solidFill>
              </a:rPr>
              <a:t>CHAPTER</a:t>
            </a:r>
            <a:endParaRPr lang="ro-RO" dirty="0">
              <a:solidFill>
                <a:srgbClr val="10CFC9"/>
              </a:solidFill>
            </a:endParaRPr>
          </a:p>
        </p:txBody>
      </p:sp>
      <p:sp>
        <p:nvSpPr>
          <p:cNvPr id="4" name="Slide Number Placeholder 3">
            <a:extLst>
              <a:ext uri="{FF2B5EF4-FFF2-40B4-BE49-F238E27FC236}">
                <a16:creationId xmlns:a16="http://schemas.microsoft.com/office/drawing/2014/main" id="{401545A2-C569-5C4D-8556-4771E90EDC5F}"/>
              </a:ext>
            </a:extLst>
          </p:cNvPr>
          <p:cNvSpPr>
            <a:spLocks noGrp="1"/>
          </p:cNvSpPr>
          <p:nvPr>
            <p:ph type="sldNum" sz="quarter" idx="11"/>
          </p:nvPr>
        </p:nvSpPr>
        <p:spPr/>
        <p:txBody>
          <a:bodyPr/>
          <a:lstStyle/>
          <a:p>
            <a:fld id="{4C012138-8E1B-0248-81B8-1431062B3210}" type="slidenum">
              <a:rPr lang="ro-RO" smtClean="0"/>
              <a:pPr/>
              <a:t>‹#›</a:t>
            </a:fld>
            <a:endParaRPr lang="ro-RO" dirty="0"/>
          </a:p>
        </p:txBody>
      </p:sp>
    </p:spTree>
    <p:extLst>
      <p:ext uri="{BB962C8B-B14F-4D97-AF65-F5344CB8AC3E}">
        <p14:creationId xmlns:p14="http://schemas.microsoft.com/office/powerpoint/2010/main" val="161913976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Table Placeholder 5">
            <a:extLst>
              <a:ext uri="{FF2B5EF4-FFF2-40B4-BE49-F238E27FC236}">
                <a16:creationId xmlns:a16="http://schemas.microsoft.com/office/drawing/2014/main" id="{09DB415C-6065-064A-AE4F-475C320B016D}"/>
              </a:ext>
            </a:extLst>
          </p:cNvPr>
          <p:cNvSpPr>
            <a:spLocks noGrp="1"/>
          </p:cNvSpPr>
          <p:nvPr>
            <p:ph type="tbl" sz="quarter" idx="12"/>
          </p:nvPr>
        </p:nvSpPr>
        <p:spPr>
          <a:xfrm>
            <a:off x="679493" y="1914525"/>
            <a:ext cx="9937750" cy="3987800"/>
          </a:xfrm>
          <a:prstGeom prst="rect">
            <a:avLst/>
          </a:prstGeom>
        </p:spPr>
        <p:txBody>
          <a:bodyPr/>
          <a:lstStyle/>
          <a:p>
            <a:endParaRPr lang="ro-RO"/>
          </a:p>
        </p:txBody>
      </p:sp>
      <p:sp>
        <p:nvSpPr>
          <p:cNvPr id="17" name="Title 1">
            <a:extLst>
              <a:ext uri="{FF2B5EF4-FFF2-40B4-BE49-F238E27FC236}">
                <a16:creationId xmlns:a16="http://schemas.microsoft.com/office/drawing/2014/main" id="{14236918-2A81-0748-B950-789BA0D88FAB}"/>
              </a:ext>
            </a:extLst>
          </p:cNvPr>
          <p:cNvSpPr>
            <a:spLocks noGrp="1"/>
          </p:cNvSpPr>
          <p:nvPr>
            <p:ph type="title" hasCustomPrompt="1"/>
          </p:nvPr>
        </p:nvSpPr>
        <p:spPr>
          <a:xfrm>
            <a:off x="549884" y="690440"/>
            <a:ext cx="9936448" cy="751294"/>
          </a:xfrm>
          <a:prstGeom prst="rect">
            <a:avLst/>
          </a:prstGeom>
        </p:spPr>
        <p:txBody>
          <a:bodyPr anchor="ctr"/>
          <a:lstStyle>
            <a:lvl1pPr>
              <a:lnSpc>
                <a:spcPct val="100000"/>
              </a:lnSpc>
              <a:defRPr sz="4400">
                <a:solidFill>
                  <a:srgbClr val="5F4776"/>
                </a:solidFill>
              </a:defRPr>
            </a:lvl1pPr>
          </a:lstStyle>
          <a:p>
            <a:r>
              <a:rPr lang="en-US" dirty="0"/>
              <a:t>Click to edit page title</a:t>
            </a:r>
            <a:endParaRPr lang="ro-RO" dirty="0"/>
          </a:p>
        </p:txBody>
      </p:sp>
      <p:sp>
        <p:nvSpPr>
          <p:cNvPr id="2" name="Footer Placeholder 1">
            <a:extLst>
              <a:ext uri="{FF2B5EF4-FFF2-40B4-BE49-F238E27FC236}">
                <a16:creationId xmlns:a16="http://schemas.microsoft.com/office/drawing/2014/main" id="{7BC69B36-147E-A146-B44D-39F44768C118}"/>
              </a:ext>
            </a:extLst>
          </p:cNvPr>
          <p:cNvSpPr>
            <a:spLocks noGrp="1"/>
          </p:cNvSpPr>
          <p:nvPr>
            <p:ph type="ftr" sz="quarter" idx="10"/>
          </p:nvPr>
        </p:nvSpPr>
        <p:spPr/>
        <p:txBody>
          <a:bodyPr/>
          <a:lstStyle/>
          <a:p>
            <a:r>
              <a:rPr lang="ro-RO">
                <a:solidFill>
                  <a:srgbClr val="5F4776"/>
                </a:solidFill>
              </a:rPr>
              <a:t>PRESENTATION NAME </a:t>
            </a:r>
            <a:r>
              <a:rPr lang="ro-RO">
                <a:solidFill>
                  <a:srgbClr val="10CFC9"/>
                </a:solidFill>
              </a:rPr>
              <a:t>CHAPTER</a:t>
            </a:r>
            <a:endParaRPr lang="ro-RO" dirty="0">
              <a:solidFill>
                <a:srgbClr val="10CFC9"/>
              </a:solidFill>
            </a:endParaRPr>
          </a:p>
        </p:txBody>
      </p:sp>
      <p:sp>
        <p:nvSpPr>
          <p:cNvPr id="4" name="Slide Number Placeholder 3">
            <a:extLst>
              <a:ext uri="{FF2B5EF4-FFF2-40B4-BE49-F238E27FC236}">
                <a16:creationId xmlns:a16="http://schemas.microsoft.com/office/drawing/2014/main" id="{401545A2-C569-5C4D-8556-4771E90EDC5F}"/>
              </a:ext>
            </a:extLst>
          </p:cNvPr>
          <p:cNvSpPr>
            <a:spLocks noGrp="1"/>
          </p:cNvSpPr>
          <p:nvPr>
            <p:ph type="sldNum" sz="quarter" idx="11"/>
          </p:nvPr>
        </p:nvSpPr>
        <p:spPr/>
        <p:txBody>
          <a:bodyPr/>
          <a:lstStyle/>
          <a:p>
            <a:fld id="{4C012138-8E1B-0248-81B8-1431062B3210}" type="slidenum">
              <a:rPr lang="ro-RO" smtClean="0"/>
              <a:pPr/>
              <a:t>‹#›</a:t>
            </a:fld>
            <a:endParaRPr lang="ro-RO" dirty="0"/>
          </a:p>
        </p:txBody>
      </p:sp>
    </p:spTree>
    <p:extLst>
      <p:ext uri="{BB962C8B-B14F-4D97-AF65-F5344CB8AC3E}">
        <p14:creationId xmlns:p14="http://schemas.microsoft.com/office/powerpoint/2010/main" val="44626216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13" name="Content Placeholder 3">
            <a:extLst>
              <a:ext uri="{FF2B5EF4-FFF2-40B4-BE49-F238E27FC236}">
                <a16:creationId xmlns:a16="http://schemas.microsoft.com/office/drawing/2014/main" id="{4FFCC1FC-45CA-FC42-9526-28F0267AF05A}"/>
              </a:ext>
            </a:extLst>
          </p:cNvPr>
          <p:cNvSpPr>
            <a:spLocks noGrp="1"/>
          </p:cNvSpPr>
          <p:nvPr>
            <p:ph sz="half" idx="13" hasCustomPrompt="1"/>
          </p:nvPr>
        </p:nvSpPr>
        <p:spPr>
          <a:xfrm>
            <a:off x="547502" y="1914939"/>
            <a:ext cx="5103998" cy="3987644"/>
          </a:xfrm>
          <a:prstGeom prst="rect">
            <a:avLst/>
          </a:prstGeom>
        </p:spPr>
        <p:txBody>
          <a:bodyPr/>
          <a:lstStyle>
            <a:lvl1pPr>
              <a:lnSpc>
                <a:spcPct val="100000"/>
              </a:lnSpc>
              <a:defRPr sz="2800"/>
            </a:lvl1pPr>
            <a:lvl2pPr>
              <a:lnSpc>
                <a:spcPct val="100000"/>
              </a:lnSpc>
              <a:defRPr sz="2800"/>
            </a:lvl2pPr>
            <a:lvl3pPr>
              <a:lnSpc>
                <a:spcPct val="100000"/>
              </a:lnSpc>
              <a:defRPr sz="2800"/>
            </a:lvl3pPr>
            <a:lvl4pPr>
              <a:lnSpc>
                <a:spcPct val="100000"/>
              </a:lnSpc>
              <a:defRPr sz="2800"/>
            </a:lvl4pPr>
            <a:lvl5pPr>
              <a:lnSpc>
                <a:spcPct val="100000"/>
              </a:lnSpc>
              <a:defRPr sz="2800"/>
            </a:lvl5pPr>
          </a:lstStyle>
          <a:p>
            <a:pPr lvl="0"/>
            <a:r>
              <a:rPr lang="en-US" dirty="0"/>
              <a:t>Edit text</a:t>
            </a:r>
          </a:p>
          <a:p>
            <a:pPr lvl="1"/>
            <a:r>
              <a:rPr lang="en-US" dirty="0"/>
              <a:t>Second level</a:t>
            </a:r>
          </a:p>
          <a:p>
            <a:pPr lvl="2"/>
            <a:r>
              <a:rPr lang="en-US" dirty="0"/>
              <a:t>Third level</a:t>
            </a:r>
          </a:p>
          <a:p>
            <a:pPr lvl="3"/>
            <a:r>
              <a:rPr lang="en-US" dirty="0"/>
              <a:t>Fourth level</a:t>
            </a:r>
          </a:p>
          <a:p>
            <a:pPr lvl="4"/>
            <a:r>
              <a:rPr lang="en-US" dirty="0"/>
              <a:t>Fifth level</a:t>
            </a:r>
            <a:endParaRPr lang="ro-RO" dirty="0"/>
          </a:p>
        </p:txBody>
      </p:sp>
      <p:sp>
        <p:nvSpPr>
          <p:cNvPr id="8" name="Content Placeholder 3">
            <a:extLst>
              <a:ext uri="{FF2B5EF4-FFF2-40B4-BE49-F238E27FC236}">
                <a16:creationId xmlns:a16="http://schemas.microsoft.com/office/drawing/2014/main" id="{2E326DD9-9D78-A442-ACCA-8CCD5461B13E}"/>
              </a:ext>
            </a:extLst>
          </p:cNvPr>
          <p:cNvSpPr>
            <a:spLocks noGrp="1"/>
          </p:cNvSpPr>
          <p:nvPr>
            <p:ph sz="half" idx="14" hasCustomPrompt="1"/>
          </p:nvPr>
        </p:nvSpPr>
        <p:spPr>
          <a:xfrm>
            <a:off x="6248400" y="1914939"/>
            <a:ext cx="5105401" cy="3987644"/>
          </a:xfrm>
          <a:prstGeom prst="rect">
            <a:avLst/>
          </a:prstGeom>
        </p:spPr>
        <p:txBody>
          <a:bodyPr/>
          <a:lstStyle>
            <a:lvl1pPr>
              <a:lnSpc>
                <a:spcPct val="100000"/>
              </a:lnSpc>
              <a:defRPr sz="2800"/>
            </a:lvl1pPr>
            <a:lvl2pPr>
              <a:lnSpc>
                <a:spcPct val="100000"/>
              </a:lnSpc>
              <a:defRPr sz="2800"/>
            </a:lvl2pPr>
            <a:lvl3pPr>
              <a:lnSpc>
                <a:spcPct val="100000"/>
              </a:lnSpc>
              <a:defRPr sz="2800"/>
            </a:lvl3pPr>
            <a:lvl4pPr>
              <a:lnSpc>
                <a:spcPct val="100000"/>
              </a:lnSpc>
              <a:defRPr sz="2800"/>
            </a:lvl4pPr>
            <a:lvl5pPr>
              <a:lnSpc>
                <a:spcPct val="100000"/>
              </a:lnSpc>
              <a:defRPr sz="2800"/>
            </a:lvl5pPr>
          </a:lstStyle>
          <a:p>
            <a:pPr lvl="0"/>
            <a:r>
              <a:rPr lang="en-US" dirty="0"/>
              <a:t>Edit text</a:t>
            </a:r>
          </a:p>
          <a:p>
            <a:pPr lvl="1"/>
            <a:r>
              <a:rPr lang="en-US" dirty="0"/>
              <a:t>Second level</a:t>
            </a:r>
          </a:p>
          <a:p>
            <a:pPr lvl="2"/>
            <a:r>
              <a:rPr lang="en-US" dirty="0"/>
              <a:t>Third level</a:t>
            </a:r>
          </a:p>
          <a:p>
            <a:pPr lvl="3"/>
            <a:r>
              <a:rPr lang="en-US" dirty="0"/>
              <a:t>Fourth level</a:t>
            </a:r>
          </a:p>
          <a:p>
            <a:pPr lvl="4"/>
            <a:r>
              <a:rPr lang="en-US" dirty="0"/>
              <a:t>Fifth level</a:t>
            </a:r>
            <a:endParaRPr lang="ro-RO" dirty="0"/>
          </a:p>
        </p:txBody>
      </p:sp>
      <p:sp>
        <p:nvSpPr>
          <p:cNvPr id="2" name="Footer Placeholder 1">
            <a:extLst>
              <a:ext uri="{FF2B5EF4-FFF2-40B4-BE49-F238E27FC236}">
                <a16:creationId xmlns:a16="http://schemas.microsoft.com/office/drawing/2014/main" id="{C886F888-6B92-D843-859C-15FC3764B512}"/>
              </a:ext>
            </a:extLst>
          </p:cNvPr>
          <p:cNvSpPr>
            <a:spLocks noGrp="1"/>
          </p:cNvSpPr>
          <p:nvPr>
            <p:ph type="ftr" sz="quarter" idx="15"/>
          </p:nvPr>
        </p:nvSpPr>
        <p:spPr/>
        <p:txBody>
          <a:bodyPr/>
          <a:lstStyle/>
          <a:p>
            <a:r>
              <a:rPr lang="ro-RO">
                <a:solidFill>
                  <a:srgbClr val="5F4776"/>
                </a:solidFill>
              </a:rPr>
              <a:t>PRESENTATION NAME </a:t>
            </a:r>
            <a:r>
              <a:rPr lang="ro-RO">
                <a:solidFill>
                  <a:srgbClr val="10CFC9"/>
                </a:solidFill>
              </a:rPr>
              <a:t>CHAPTER</a:t>
            </a:r>
            <a:endParaRPr lang="ro-RO" dirty="0">
              <a:solidFill>
                <a:srgbClr val="10CFC9"/>
              </a:solidFill>
            </a:endParaRPr>
          </a:p>
        </p:txBody>
      </p:sp>
      <p:sp>
        <p:nvSpPr>
          <p:cNvPr id="3" name="Slide Number Placeholder 2">
            <a:extLst>
              <a:ext uri="{FF2B5EF4-FFF2-40B4-BE49-F238E27FC236}">
                <a16:creationId xmlns:a16="http://schemas.microsoft.com/office/drawing/2014/main" id="{06798D65-0313-EF45-B813-321A8E0065DE}"/>
              </a:ext>
            </a:extLst>
          </p:cNvPr>
          <p:cNvSpPr>
            <a:spLocks noGrp="1"/>
          </p:cNvSpPr>
          <p:nvPr>
            <p:ph type="sldNum" sz="quarter" idx="16"/>
          </p:nvPr>
        </p:nvSpPr>
        <p:spPr/>
        <p:txBody>
          <a:bodyPr/>
          <a:lstStyle/>
          <a:p>
            <a:fld id="{4C012138-8E1B-0248-81B8-1431062B3210}" type="slidenum">
              <a:rPr lang="ro-RO" smtClean="0"/>
              <a:pPr/>
              <a:t>‹#›</a:t>
            </a:fld>
            <a:endParaRPr lang="ro-RO" dirty="0"/>
          </a:p>
        </p:txBody>
      </p:sp>
      <p:sp>
        <p:nvSpPr>
          <p:cNvPr id="7" name="Title 1">
            <a:extLst>
              <a:ext uri="{FF2B5EF4-FFF2-40B4-BE49-F238E27FC236}">
                <a16:creationId xmlns:a16="http://schemas.microsoft.com/office/drawing/2014/main" id="{11FB682F-B8E0-C045-BF17-D341B9D5280A}"/>
              </a:ext>
            </a:extLst>
          </p:cNvPr>
          <p:cNvSpPr>
            <a:spLocks noGrp="1"/>
          </p:cNvSpPr>
          <p:nvPr>
            <p:ph type="title" hasCustomPrompt="1"/>
          </p:nvPr>
        </p:nvSpPr>
        <p:spPr>
          <a:xfrm>
            <a:off x="549884" y="690440"/>
            <a:ext cx="10803916" cy="751294"/>
          </a:xfrm>
          <a:prstGeom prst="rect">
            <a:avLst/>
          </a:prstGeom>
        </p:spPr>
        <p:txBody>
          <a:bodyPr anchor="ctr"/>
          <a:lstStyle>
            <a:lvl1pPr>
              <a:lnSpc>
                <a:spcPct val="100000"/>
              </a:lnSpc>
              <a:defRPr sz="4400">
                <a:solidFill>
                  <a:srgbClr val="5F4776"/>
                </a:solidFill>
              </a:defRPr>
            </a:lvl1pPr>
          </a:lstStyle>
          <a:p>
            <a:r>
              <a:rPr lang="en-US" dirty="0"/>
              <a:t>Click to edit page title</a:t>
            </a:r>
            <a:endParaRPr lang="ro-RO" dirty="0"/>
          </a:p>
        </p:txBody>
      </p:sp>
    </p:spTree>
    <p:extLst>
      <p:ext uri="{BB962C8B-B14F-4D97-AF65-F5344CB8AC3E}">
        <p14:creationId xmlns:p14="http://schemas.microsoft.com/office/powerpoint/2010/main" val="163856184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and chart">
    <p:spTree>
      <p:nvGrpSpPr>
        <p:cNvPr id="1" name=""/>
        <p:cNvGrpSpPr/>
        <p:nvPr/>
      </p:nvGrpSpPr>
      <p:grpSpPr>
        <a:xfrm>
          <a:off x="0" y="0"/>
          <a:ext cx="0" cy="0"/>
          <a:chOff x="0" y="0"/>
          <a:chExt cx="0" cy="0"/>
        </a:xfrm>
      </p:grpSpPr>
      <p:sp>
        <p:nvSpPr>
          <p:cNvPr id="5" name="Chart Placeholder 4">
            <a:extLst>
              <a:ext uri="{FF2B5EF4-FFF2-40B4-BE49-F238E27FC236}">
                <a16:creationId xmlns:a16="http://schemas.microsoft.com/office/drawing/2014/main" id="{424E40F4-6DDA-1340-BF29-5A443552A7E3}"/>
              </a:ext>
            </a:extLst>
          </p:cNvPr>
          <p:cNvSpPr>
            <a:spLocks noGrp="1"/>
          </p:cNvSpPr>
          <p:nvPr>
            <p:ph type="chart" sz="quarter" idx="17"/>
          </p:nvPr>
        </p:nvSpPr>
        <p:spPr>
          <a:xfrm>
            <a:off x="6248400" y="1914525"/>
            <a:ext cx="5105400" cy="3987800"/>
          </a:xfrm>
          <a:prstGeom prst="rect">
            <a:avLst/>
          </a:prstGeom>
        </p:spPr>
        <p:txBody>
          <a:bodyPr/>
          <a:lstStyle/>
          <a:p>
            <a:endParaRPr lang="ro-RO"/>
          </a:p>
        </p:txBody>
      </p:sp>
      <p:sp>
        <p:nvSpPr>
          <p:cNvPr id="13" name="Content Placeholder 3">
            <a:extLst>
              <a:ext uri="{FF2B5EF4-FFF2-40B4-BE49-F238E27FC236}">
                <a16:creationId xmlns:a16="http://schemas.microsoft.com/office/drawing/2014/main" id="{4FFCC1FC-45CA-FC42-9526-28F0267AF05A}"/>
              </a:ext>
            </a:extLst>
          </p:cNvPr>
          <p:cNvSpPr>
            <a:spLocks noGrp="1"/>
          </p:cNvSpPr>
          <p:nvPr>
            <p:ph sz="half" idx="13" hasCustomPrompt="1"/>
          </p:nvPr>
        </p:nvSpPr>
        <p:spPr>
          <a:xfrm>
            <a:off x="547502" y="1914939"/>
            <a:ext cx="5103998" cy="3987644"/>
          </a:xfrm>
          <a:prstGeom prst="rect">
            <a:avLst/>
          </a:prstGeom>
        </p:spPr>
        <p:txBody>
          <a:bodyPr/>
          <a:lstStyle>
            <a:lvl1pPr>
              <a:lnSpc>
                <a:spcPct val="100000"/>
              </a:lnSpc>
              <a:defRPr sz="2800"/>
            </a:lvl1pPr>
            <a:lvl2pPr>
              <a:lnSpc>
                <a:spcPct val="100000"/>
              </a:lnSpc>
              <a:defRPr sz="2800"/>
            </a:lvl2pPr>
            <a:lvl3pPr>
              <a:lnSpc>
                <a:spcPct val="100000"/>
              </a:lnSpc>
              <a:defRPr sz="2800"/>
            </a:lvl3pPr>
            <a:lvl4pPr>
              <a:lnSpc>
                <a:spcPct val="100000"/>
              </a:lnSpc>
              <a:defRPr sz="2800"/>
            </a:lvl4pPr>
            <a:lvl5pPr>
              <a:lnSpc>
                <a:spcPct val="100000"/>
              </a:lnSpc>
              <a:defRPr sz="2800"/>
            </a:lvl5pPr>
          </a:lstStyle>
          <a:p>
            <a:pPr lvl="0"/>
            <a:r>
              <a:rPr lang="en-US" dirty="0"/>
              <a:t>Edit text</a:t>
            </a:r>
          </a:p>
          <a:p>
            <a:pPr lvl="1"/>
            <a:r>
              <a:rPr lang="en-US" dirty="0"/>
              <a:t>Second level</a:t>
            </a:r>
          </a:p>
          <a:p>
            <a:pPr lvl="2"/>
            <a:r>
              <a:rPr lang="en-US" dirty="0"/>
              <a:t>Third level</a:t>
            </a:r>
          </a:p>
          <a:p>
            <a:pPr lvl="3"/>
            <a:r>
              <a:rPr lang="en-US" dirty="0"/>
              <a:t>Fourth level</a:t>
            </a:r>
          </a:p>
          <a:p>
            <a:pPr lvl="4"/>
            <a:r>
              <a:rPr lang="en-US" dirty="0"/>
              <a:t>Fifth level</a:t>
            </a:r>
            <a:endParaRPr lang="ro-RO" dirty="0"/>
          </a:p>
        </p:txBody>
      </p:sp>
      <p:sp>
        <p:nvSpPr>
          <p:cNvPr id="2" name="Footer Placeholder 1">
            <a:extLst>
              <a:ext uri="{FF2B5EF4-FFF2-40B4-BE49-F238E27FC236}">
                <a16:creationId xmlns:a16="http://schemas.microsoft.com/office/drawing/2014/main" id="{C886F888-6B92-D843-859C-15FC3764B512}"/>
              </a:ext>
            </a:extLst>
          </p:cNvPr>
          <p:cNvSpPr>
            <a:spLocks noGrp="1"/>
          </p:cNvSpPr>
          <p:nvPr>
            <p:ph type="ftr" sz="quarter" idx="15"/>
          </p:nvPr>
        </p:nvSpPr>
        <p:spPr/>
        <p:txBody>
          <a:bodyPr/>
          <a:lstStyle/>
          <a:p>
            <a:r>
              <a:rPr lang="ro-RO">
                <a:solidFill>
                  <a:srgbClr val="5F4776"/>
                </a:solidFill>
              </a:rPr>
              <a:t>PRESENTATION NAME </a:t>
            </a:r>
            <a:r>
              <a:rPr lang="ro-RO">
                <a:solidFill>
                  <a:srgbClr val="10CFC9"/>
                </a:solidFill>
              </a:rPr>
              <a:t>CHAPTER</a:t>
            </a:r>
            <a:endParaRPr lang="ro-RO" dirty="0">
              <a:solidFill>
                <a:srgbClr val="10CFC9"/>
              </a:solidFill>
            </a:endParaRPr>
          </a:p>
        </p:txBody>
      </p:sp>
      <p:sp>
        <p:nvSpPr>
          <p:cNvPr id="3" name="Slide Number Placeholder 2">
            <a:extLst>
              <a:ext uri="{FF2B5EF4-FFF2-40B4-BE49-F238E27FC236}">
                <a16:creationId xmlns:a16="http://schemas.microsoft.com/office/drawing/2014/main" id="{06798D65-0313-EF45-B813-321A8E0065DE}"/>
              </a:ext>
            </a:extLst>
          </p:cNvPr>
          <p:cNvSpPr>
            <a:spLocks noGrp="1"/>
          </p:cNvSpPr>
          <p:nvPr>
            <p:ph type="sldNum" sz="quarter" idx="16"/>
          </p:nvPr>
        </p:nvSpPr>
        <p:spPr/>
        <p:txBody>
          <a:bodyPr/>
          <a:lstStyle/>
          <a:p>
            <a:fld id="{4C012138-8E1B-0248-81B8-1431062B3210}" type="slidenum">
              <a:rPr lang="ro-RO" smtClean="0"/>
              <a:pPr/>
              <a:t>‹#›</a:t>
            </a:fld>
            <a:endParaRPr lang="ro-RO" dirty="0"/>
          </a:p>
        </p:txBody>
      </p:sp>
      <p:sp>
        <p:nvSpPr>
          <p:cNvPr id="7" name="Title 1">
            <a:extLst>
              <a:ext uri="{FF2B5EF4-FFF2-40B4-BE49-F238E27FC236}">
                <a16:creationId xmlns:a16="http://schemas.microsoft.com/office/drawing/2014/main" id="{11FB682F-B8E0-C045-BF17-D341B9D5280A}"/>
              </a:ext>
            </a:extLst>
          </p:cNvPr>
          <p:cNvSpPr>
            <a:spLocks noGrp="1"/>
          </p:cNvSpPr>
          <p:nvPr>
            <p:ph type="title" hasCustomPrompt="1"/>
          </p:nvPr>
        </p:nvSpPr>
        <p:spPr>
          <a:xfrm>
            <a:off x="549884" y="690440"/>
            <a:ext cx="10803916" cy="751294"/>
          </a:xfrm>
          <a:prstGeom prst="rect">
            <a:avLst/>
          </a:prstGeom>
        </p:spPr>
        <p:txBody>
          <a:bodyPr anchor="ctr"/>
          <a:lstStyle>
            <a:lvl1pPr>
              <a:lnSpc>
                <a:spcPct val="100000"/>
              </a:lnSpc>
              <a:defRPr sz="4400">
                <a:solidFill>
                  <a:srgbClr val="5F4776"/>
                </a:solidFill>
              </a:defRPr>
            </a:lvl1pPr>
          </a:lstStyle>
          <a:p>
            <a:r>
              <a:rPr lang="en-US" dirty="0"/>
              <a:t>Click to edit page title</a:t>
            </a:r>
            <a:endParaRPr lang="ro-RO" dirty="0"/>
          </a:p>
        </p:txBody>
      </p:sp>
    </p:spTree>
    <p:extLst>
      <p:ext uri="{BB962C8B-B14F-4D97-AF65-F5344CB8AC3E}">
        <p14:creationId xmlns:p14="http://schemas.microsoft.com/office/powerpoint/2010/main" val="426554047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and table">
    <p:spTree>
      <p:nvGrpSpPr>
        <p:cNvPr id="1" name=""/>
        <p:cNvGrpSpPr/>
        <p:nvPr/>
      </p:nvGrpSpPr>
      <p:grpSpPr>
        <a:xfrm>
          <a:off x="0" y="0"/>
          <a:ext cx="0" cy="0"/>
          <a:chOff x="0" y="0"/>
          <a:chExt cx="0" cy="0"/>
        </a:xfrm>
      </p:grpSpPr>
      <p:sp>
        <p:nvSpPr>
          <p:cNvPr id="5" name="Table Placeholder 4">
            <a:extLst>
              <a:ext uri="{FF2B5EF4-FFF2-40B4-BE49-F238E27FC236}">
                <a16:creationId xmlns:a16="http://schemas.microsoft.com/office/drawing/2014/main" id="{6F659F2B-4796-4244-910F-9B0A540DDDF2}"/>
              </a:ext>
            </a:extLst>
          </p:cNvPr>
          <p:cNvSpPr>
            <a:spLocks noGrp="1"/>
          </p:cNvSpPr>
          <p:nvPr>
            <p:ph type="tbl" sz="quarter" idx="17"/>
          </p:nvPr>
        </p:nvSpPr>
        <p:spPr>
          <a:xfrm>
            <a:off x="6253163" y="2046330"/>
            <a:ext cx="5100637" cy="3856253"/>
          </a:xfrm>
          <a:prstGeom prst="rect">
            <a:avLst/>
          </a:prstGeom>
        </p:spPr>
        <p:txBody>
          <a:bodyPr/>
          <a:lstStyle/>
          <a:p>
            <a:endParaRPr lang="ro-RO" dirty="0"/>
          </a:p>
        </p:txBody>
      </p:sp>
      <p:sp>
        <p:nvSpPr>
          <p:cNvPr id="13" name="Content Placeholder 3">
            <a:extLst>
              <a:ext uri="{FF2B5EF4-FFF2-40B4-BE49-F238E27FC236}">
                <a16:creationId xmlns:a16="http://schemas.microsoft.com/office/drawing/2014/main" id="{4FFCC1FC-45CA-FC42-9526-28F0267AF05A}"/>
              </a:ext>
            </a:extLst>
          </p:cNvPr>
          <p:cNvSpPr>
            <a:spLocks noGrp="1"/>
          </p:cNvSpPr>
          <p:nvPr>
            <p:ph sz="half" idx="13" hasCustomPrompt="1"/>
          </p:nvPr>
        </p:nvSpPr>
        <p:spPr>
          <a:xfrm>
            <a:off x="547502" y="1914939"/>
            <a:ext cx="5103998" cy="3987644"/>
          </a:xfrm>
          <a:prstGeom prst="rect">
            <a:avLst/>
          </a:prstGeom>
        </p:spPr>
        <p:txBody>
          <a:bodyPr/>
          <a:lstStyle>
            <a:lvl1pPr>
              <a:lnSpc>
                <a:spcPct val="100000"/>
              </a:lnSpc>
              <a:defRPr sz="2800"/>
            </a:lvl1pPr>
            <a:lvl2pPr>
              <a:lnSpc>
                <a:spcPct val="100000"/>
              </a:lnSpc>
              <a:defRPr sz="2800"/>
            </a:lvl2pPr>
            <a:lvl3pPr>
              <a:lnSpc>
                <a:spcPct val="100000"/>
              </a:lnSpc>
              <a:defRPr sz="2800"/>
            </a:lvl3pPr>
            <a:lvl4pPr>
              <a:lnSpc>
                <a:spcPct val="100000"/>
              </a:lnSpc>
              <a:defRPr sz="2800"/>
            </a:lvl4pPr>
            <a:lvl5pPr>
              <a:lnSpc>
                <a:spcPct val="100000"/>
              </a:lnSpc>
              <a:defRPr sz="2800"/>
            </a:lvl5pPr>
          </a:lstStyle>
          <a:p>
            <a:pPr lvl="0"/>
            <a:r>
              <a:rPr lang="en-US" dirty="0"/>
              <a:t>Edit text</a:t>
            </a:r>
          </a:p>
          <a:p>
            <a:pPr lvl="1"/>
            <a:r>
              <a:rPr lang="en-US" dirty="0"/>
              <a:t>Second level</a:t>
            </a:r>
          </a:p>
          <a:p>
            <a:pPr lvl="2"/>
            <a:r>
              <a:rPr lang="en-US" dirty="0"/>
              <a:t>Third level</a:t>
            </a:r>
          </a:p>
          <a:p>
            <a:pPr lvl="3"/>
            <a:r>
              <a:rPr lang="en-US" dirty="0"/>
              <a:t>Fourth level</a:t>
            </a:r>
          </a:p>
          <a:p>
            <a:pPr lvl="4"/>
            <a:r>
              <a:rPr lang="en-US" dirty="0"/>
              <a:t>Fifth level</a:t>
            </a:r>
            <a:endParaRPr lang="ro-RO" dirty="0"/>
          </a:p>
        </p:txBody>
      </p:sp>
      <p:sp>
        <p:nvSpPr>
          <p:cNvPr id="2" name="Footer Placeholder 1">
            <a:extLst>
              <a:ext uri="{FF2B5EF4-FFF2-40B4-BE49-F238E27FC236}">
                <a16:creationId xmlns:a16="http://schemas.microsoft.com/office/drawing/2014/main" id="{C886F888-6B92-D843-859C-15FC3764B512}"/>
              </a:ext>
            </a:extLst>
          </p:cNvPr>
          <p:cNvSpPr>
            <a:spLocks noGrp="1"/>
          </p:cNvSpPr>
          <p:nvPr>
            <p:ph type="ftr" sz="quarter" idx="15"/>
          </p:nvPr>
        </p:nvSpPr>
        <p:spPr/>
        <p:txBody>
          <a:bodyPr/>
          <a:lstStyle/>
          <a:p>
            <a:r>
              <a:rPr lang="ro-RO">
                <a:solidFill>
                  <a:srgbClr val="5F4776"/>
                </a:solidFill>
              </a:rPr>
              <a:t>PRESENTATION NAME </a:t>
            </a:r>
            <a:r>
              <a:rPr lang="ro-RO">
                <a:solidFill>
                  <a:srgbClr val="10CFC9"/>
                </a:solidFill>
              </a:rPr>
              <a:t>CHAPTER</a:t>
            </a:r>
            <a:endParaRPr lang="ro-RO" dirty="0">
              <a:solidFill>
                <a:srgbClr val="10CFC9"/>
              </a:solidFill>
            </a:endParaRPr>
          </a:p>
        </p:txBody>
      </p:sp>
      <p:sp>
        <p:nvSpPr>
          <p:cNvPr id="3" name="Slide Number Placeholder 2">
            <a:extLst>
              <a:ext uri="{FF2B5EF4-FFF2-40B4-BE49-F238E27FC236}">
                <a16:creationId xmlns:a16="http://schemas.microsoft.com/office/drawing/2014/main" id="{06798D65-0313-EF45-B813-321A8E0065DE}"/>
              </a:ext>
            </a:extLst>
          </p:cNvPr>
          <p:cNvSpPr>
            <a:spLocks noGrp="1"/>
          </p:cNvSpPr>
          <p:nvPr>
            <p:ph type="sldNum" sz="quarter" idx="16"/>
          </p:nvPr>
        </p:nvSpPr>
        <p:spPr/>
        <p:txBody>
          <a:bodyPr/>
          <a:lstStyle/>
          <a:p>
            <a:fld id="{4C012138-8E1B-0248-81B8-1431062B3210}" type="slidenum">
              <a:rPr lang="ro-RO" smtClean="0"/>
              <a:pPr/>
              <a:t>‹#›</a:t>
            </a:fld>
            <a:endParaRPr lang="ro-RO" dirty="0"/>
          </a:p>
        </p:txBody>
      </p:sp>
      <p:sp>
        <p:nvSpPr>
          <p:cNvPr id="7" name="Title 1">
            <a:extLst>
              <a:ext uri="{FF2B5EF4-FFF2-40B4-BE49-F238E27FC236}">
                <a16:creationId xmlns:a16="http://schemas.microsoft.com/office/drawing/2014/main" id="{11FB682F-B8E0-C045-BF17-D341B9D5280A}"/>
              </a:ext>
            </a:extLst>
          </p:cNvPr>
          <p:cNvSpPr>
            <a:spLocks noGrp="1"/>
          </p:cNvSpPr>
          <p:nvPr>
            <p:ph type="title" hasCustomPrompt="1"/>
          </p:nvPr>
        </p:nvSpPr>
        <p:spPr>
          <a:xfrm>
            <a:off x="549884" y="690440"/>
            <a:ext cx="10803916" cy="751294"/>
          </a:xfrm>
          <a:prstGeom prst="rect">
            <a:avLst/>
          </a:prstGeom>
        </p:spPr>
        <p:txBody>
          <a:bodyPr anchor="ctr"/>
          <a:lstStyle>
            <a:lvl1pPr>
              <a:lnSpc>
                <a:spcPct val="100000"/>
              </a:lnSpc>
              <a:defRPr sz="4400">
                <a:solidFill>
                  <a:srgbClr val="5F4776"/>
                </a:solidFill>
              </a:defRPr>
            </a:lvl1pPr>
          </a:lstStyle>
          <a:p>
            <a:r>
              <a:rPr lang="en-US" dirty="0"/>
              <a:t>Click to edit page title</a:t>
            </a:r>
            <a:endParaRPr lang="ro-RO" dirty="0"/>
          </a:p>
        </p:txBody>
      </p:sp>
    </p:spTree>
    <p:extLst>
      <p:ext uri="{BB962C8B-B14F-4D97-AF65-F5344CB8AC3E}">
        <p14:creationId xmlns:p14="http://schemas.microsoft.com/office/powerpoint/2010/main" val="398015344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9002105-CDC3-5644-BFED-C905D88308E9}"/>
              </a:ext>
            </a:extLst>
          </p:cNvPr>
          <p:cNvSpPr>
            <a:spLocks noGrp="1"/>
          </p:cNvSpPr>
          <p:nvPr>
            <p:ph type="body" idx="1" hasCustomPrompt="1"/>
          </p:nvPr>
        </p:nvSpPr>
        <p:spPr>
          <a:xfrm>
            <a:off x="553752" y="1914939"/>
            <a:ext cx="4695124" cy="452991"/>
          </a:xfrm>
          <a:prstGeom prst="rect">
            <a:avLst/>
          </a:prstGeom>
        </p:spPr>
        <p:txBody>
          <a:bodyPr anchor="b"/>
          <a:lstStyle>
            <a:lvl1pPr marL="0" indent="0">
              <a:lnSpc>
                <a:spcPct val="100000"/>
              </a:lnSpc>
              <a:buNone/>
              <a:defRPr sz="2800" b="0">
                <a:solidFill>
                  <a:srgbClr val="F89ABA"/>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text</a:t>
            </a:r>
          </a:p>
        </p:txBody>
      </p:sp>
      <p:sp>
        <p:nvSpPr>
          <p:cNvPr id="4" name="Content Placeholder 3">
            <a:extLst>
              <a:ext uri="{FF2B5EF4-FFF2-40B4-BE49-F238E27FC236}">
                <a16:creationId xmlns:a16="http://schemas.microsoft.com/office/drawing/2014/main" id="{B1E80E4E-2D66-A542-9C21-A439CFF01042}"/>
              </a:ext>
            </a:extLst>
          </p:cNvPr>
          <p:cNvSpPr>
            <a:spLocks noGrp="1"/>
          </p:cNvSpPr>
          <p:nvPr>
            <p:ph sz="half" idx="2" hasCustomPrompt="1"/>
          </p:nvPr>
        </p:nvSpPr>
        <p:spPr>
          <a:xfrm>
            <a:off x="553752" y="2541180"/>
            <a:ext cx="4695124" cy="3361403"/>
          </a:xfrm>
          <a:prstGeom prst="rect">
            <a:avLst/>
          </a:prstGeom>
        </p:spPr>
        <p:txBody>
          <a:bodyPr/>
          <a:lstStyle>
            <a:lvl1pPr>
              <a:lnSpc>
                <a:spcPct val="100000"/>
              </a:lnSpc>
              <a:defRPr sz="2800"/>
            </a:lvl1pPr>
            <a:lvl2pPr>
              <a:lnSpc>
                <a:spcPct val="100000"/>
              </a:lnSpc>
              <a:defRPr sz="2800"/>
            </a:lvl2pPr>
            <a:lvl3pPr>
              <a:lnSpc>
                <a:spcPct val="100000"/>
              </a:lnSpc>
              <a:defRPr sz="2800"/>
            </a:lvl3pPr>
            <a:lvl4pPr>
              <a:lnSpc>
                <a:spcPct val="100000"/>
              </a:lnSpc>
              <a:defRPr sz="2800"/>
            </a:lvl4pPr>
            <a:lvl5pPr>
              <a:lnSpc>
                <a:spcPct val="100000"/>
              </a:lnSpc>
              <a:defRPr sz="2800"/>
            </a:lvl5pPr>
          </a:lstStyle>
          <a:p>
            <a:pPr lvl="0"/>
            <a:r>
              <a:rPr lang="en-US" dirty="0"/>
              <a:t>Edit text</a:t>
            </a:r>
          </a:p>
          <a:p>
            <a:pPr lvl="1"/>
            <a:r>
              <a:rPr lang="en-US" dirty="0"/>
              <a:t>Second level</a:t>
            </a:r>
          </a:p>
          <a:p>
            <a:pPr lvl="2"/>
            <a:r>
              <a:rPr lang="en-US" dirty="0"/>
              <a:t>Third level</a:t>
            </a:r>
          </a:p>
          <a:p>
            <a:pPr lvl="3"/>
            <a:r>
              <a:rPr lang="en-US" dirty="0"/>
              <a:t>Fourth level</a:t>
            </a:r>
          </a:p>
          <a:p>
            <a:pPr lvl="4"/>
            <a:r>
              <a:rPr lang="en-US" dirty="0"/>
              <a:t>Fifth level</a:t>
            </a:r>
            <a:endParaRPr lang="ro-RO" dirty="0"/>
          </a:p>
        </p:txBody>
      </p:sp>
      <p:sp>
        <p:nvSpPr>
          <p:cNvPr id="10" name="Text Placeholder 2">
            <a:extLst>
              <a:ext uri="{FF2B5EF4-FFF2-40B4-BE49-F238E27FC236}">
                <a16:creationId xmlns:a16="http://schemas.microsoft.com/office/drawing/2014/main" id="{50A0AFF6-5DE4-4B46-879F-278E4BD7936B}"/>
              </a:ext>
            </a:extLst>
          </p:cNvPr>
          <p:cNvSpPr>
            <a:spLocks noGrp="1"/>
          </p:cNvSpPr>
          <p:nvPr>
            <p:ph type="body" idx="13" hasCustomPrompt="1"/>
          </p:nvPr>
        </p:nvSpPr>
        <p:spPr>
          <a:xfrm>
            <a:off x="6562165" y="1914939"/>
            <a:ext cx="4791635" cy="452991"/>
          </a:xfrm>
          <a:prstGeom prst="rect">
            <a:avLst/>
          </a:prstGeom>
        </p:spPr>
        <p:txBody>
          <a:bodyPr anchor="b"/>
          <a:lstStyle>
            <a:lvl1pPr marL="0" indent="0">
              <a:lnSpc>
                <a:spcPct val="100000"/>
              </a:lnSpc>
              <a:buNone/>
              <a:defRPr sz="2800" b="0">
                <a:solidFill>
                  <a:srgbClr val="F89ABA"/>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text</a:t>
            </a:r>
          </a:p>
        </p:txBody>
      </p:sp>
      <p:sp>
        <p:nvSpPr>
          <p:cNvPr id="11" name="Content Placeholder 3">
            <a:extLst>
              <a:ext uri="{FF2B5EF4-FFF2-40B4-BE49-F238E27FC236}">
                <a16:creationId xmlns:a16="http://schemas.microsoft.com/office/drawing/2014/main" id="{7257DA09-5D8D-D741-A8E6-C6823DCF143D}"/>
              </a:ext>
            </a:extLst>
          </p:cNvPr>
          <p:cNvSpPr>
            <a:spLocks noGrp="1"/>
          </p:cNvSpPr>
          <p:nvPr>
            <p:ph sz="half" idx="14" hasCustomPrompt="1"/>
          </p:nvPr>
        </p:nvSpPr>
        <p:spPr>
          <a:xfrm>
            <a:off x="6562165" y="2541180"/>
            <a:ext cx="4791635" cy="3361403"/>
          </a:xfrm>
          <a:prstGeom prst="rect">
            <a:avLst/>
          </a:prstGeom>
        </p:spPr>
        <p:txBody>
          <a:bodyPr/>
          <a:lstStyle>
            <a:lvl1pPr>
              <a:lnSpc>
                <a:spcPct val="100000"/>
              </a:lnSpc>
              <a:defRPr sz="2800"/>
            </a:lvl1pPr>
            <a:lvl2pPr>
              <a:lnSpc>
                <a:spcPct val="100000"/>
              </a:lnSpc>
              <a:defRPr sz="2800"/>
            </a:lvl2pPr>
            <a:lvl3pPr>
              <a:lnSpc>
                <a:spcPct val="100000"/>
              </a:lnSpc>
              <a:defRPr sz="2800"/>
            </a:lvl3pPr>
            <a:lvl4pPr>
              <a:lnSpc>
                <a:spcPct val="100000"/>
              </a:lnSpc>
              <a:defRPr sz="2800"/>
            </a:lvl4pPr>
            <a:lvl5pPr>
              <a:lnSpc>
                <a:spcPct val="100000"/>
              </a:lnSpc>
              <a:defRPr sz="2800"/>
            </a:lvl5pPr>
          </a:lstStyle>
          <a:p>
            <a:pPr lvl="0"/>
            <a:r>
              <a:rPr lang="en-US" dirty="0"/>
              <a:t>Edit text</a:t>
            </a:r>
          </a:p>
          <a:p>
            <a:pPr lvl="1"/>
            <a:r>
              <a:rPr lang="en-US" dirty="0"/>
              <a:t>Second level</a:t>
            </a:r>
          </a:p>
          <a:p>
            <a:pPr lvl="2"/>
            <a:r>
              <a:rPr lang="en-US" dirty="0"/>
              <a:t>Third level</a:t>
            </a:r>
          </a:p>
          <a:p>
            <a:pPr lvl="3"/>
            <a:r>
              <a:rPr lang="en-US" dirty="0"/>
              <a:t>Fourth level</a:t>
            </a:r>
          </a:p>
          <a:p>
            <a:pPr lvl="4"/>
            <a:r>
              <a:rPr lang="en-US" dirty="0"/>
              <a:t>Fifth level</a:t>
            </a:r>
            <a:endParaRPr lang="ro-RO" dirty="0"/>
          </a:p>
        </p:txBody>
      </p:sp>
      <p:sp>
        <p:nvSpPr>
          <p:cNvPr id="5" name="Footer Placeholder 4">
            <a:extLst>
              <a:ext uri="{FF2B5EF4-FFF2-40B4-BE49-F238E27FC236}">
                <a16:creationId xmlns:a16="http://schemas.microsoft.com/office/drawing/2014/main" id="{4167F2F6-61F5-774A-B5F5-89434B956AE3}"/>
              </a:ext>
            </a:extLst>
          </p:cNvPr>
          <p:cNvSpPr>
            <a:spLocks noGrp="1"/>
          </p:cNvSpPr>
          <p:nvPr>
            <p:ph type="ftr" sz="quarter" idx="15"/>
          </p:nvPr>
        </p:nvSpPr>
        <p:spPr/>
        <p:txBody>
          <a:bodyPr/>
          <a:lstStyle/>
          <a:p>
            <a:r>
              <a:rPr lang="ro-RO">
                <a:solidFill>
                  <a:srgbClr val="5F4776"/>
                </a:solidFill>
              </a:rPr>
              <a:t>PRESENTATION NAME </a:t>
            </a:r>
            <a:r>
              <a:rPr lang="ro-RO">
                <a:solidFill>
                  <a:srgbClr val="10CFC9"/>
                </a:solidFill>
              </a:rPr>
              <a:t>CHAPTER</a:t>
            </a:r>
            <a:endParaRPr lang="ro-RO" dirty="0">
              <a:solidFill>
                <a:srgbClr val="10CFC9"/>
              </a:solidFill>
            </a:endParaRPr>
          </a:p>
        </p:txBody>
      </p:sp>
      <p:sp>
        <p:nvSpPr>
          <p:cNvPr id="6" name="Slide Number Placeholder 5">
            <a:extLst>
              <a:ext uri="{FF2B5EF4-FFF2-40B4-BE49-F238E27FC236}">
                <a16:creationId xmlns:a16="http://schemas.microsoft.com/office/drawing/2014/main" id="{2209BFB4-D916-1145-BDD5-879AADC0C089}"/>
              </a:ext>
            </a:extLst>
          </p:cNvPr>
          <p:cNvSpPr>
            <a:spLocks noGrp="1"/>
          </p:cNvSpPr>
          <p:nvPr>
            <p:ph type="sldNum" sz="quarter" idx="16"/>
          </p:nvPr>
        </p:nvSpPr>
        <p:spPr/>
        <p:txBody>
          <a:bodyPr/>
          <a:lstStyle/>
          <a:p>
            <a:fld id="{4C012138-8E1B-0248-81B8-1431062B3210}" type="slidenum">
              <a:rPr lang="ro-RO" smtClean="0"/>
              <a:pPr/>
              <a:t>‹#›</a:t>
            </a:fld>
            <a:endParaRPr lang="ro-RO" dirty="0"/>
          </a:p>
        </p:txBody>
      </p:sp>
      <p:sp>
        <p:nvSpPr>
          <p:cNvPr id="9" name="Title 1">
            <a:extLst>
              <a:ext uri="{FF2B5EF4-FFF2-40B4-BE49-F238E27FC236}">
                <a16:creationId xmlns:a16="http://schemas.microsoft.com/office/drawing/2014/main" id="{3BE02731-CB49-9340-843C-E9470FABB26E}"/>
              </a:ext>
            </a:extLst>
          </p:cNvPr>
          <p:cNvSpPr>
            <a:spLocks noGrp="1"/>
          </p:cNvSpPr>
          <p:nvPr>
            <p:ph type="title" hasCustomPrompt="1"/>
          </p:nvPr>
        </p:nvSpPr>
        <p:spPr>
          <a:xfrm>
            <a:off x="549884" y="690440"/>
            <a:ext cx="10803916" cy="751294"/>
          </a:xfrm>
          <a:prstGeom prst="rect">
            <a:avLst/>
          </a:prstGeom>
        </p:spPr>
        <p:txBody>
          <a:bodyPr anchor="ctr"/>
          <a:lstStyle>
            <a:lvl1pPr>
              <a:lnSpc>
                <a:spcPct val="100000"/>
              </a:lnSpc>
              <a:defRPr sz="4400">
                <a:solidFill>
                  <a:srgbClr val="5F4776"/>
                </a:solidFill>
              </a:defRPr>
            </a:lvl1pPr>
          </a:lstStyle>
          <a:p>
            <a:r>
              <a:rPr lang="en-US" dirty="0"/>
              <a:t>Click to edit page title</a:t>
            </a:r>
            <a:endParaRPr lang="ro-RO" dirty="0"/>
          </a:p>
        </p:txBody>
      </p:sp>
    </p:spTree>
    <p:extLst>
      <p:ext uri="{BB962C8B-B14F-4D97-AF65-F5344CB8AC3E}">
        <p14:creationId xmlns:p14="http://schemas.microsoft.com/office/powerpoint/2010/main" val="328253384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7DF636F5-590A-6F4A-953F-17EF63423938}"/>
              </a:ext>
            </a:extLst>
          </p:cNvPr>
          <p:cNvSpPr>
            <a:spLocks noGrp="1"/>
          </p:cNvSpPr>
          <p:nvPr>
            <p:ph type="ftr" sz="quarter" idx="10"/>
          </p:nvPr>
        </p:nvSpPr>
        <p:spPr/>
        <p:txBody>
          <a:bodyPr/>
          <a:lstStyle/>
          <a:p>
            <a:r>
              <a:rPr lang="ro-RO">
                <a:solidFill>
                  <a:srgbClr val="5F4776"/>
                </a:solidFill>
              </a:rPr>
              <a:t>PRESENTATION NAME </a:t>
            </a:r>
            <a:r>
              <a:rPr lang="ro-RO">
                <a:solidFill>
                  <a:srgbClr val="10CFC9"/>
                </a:solidFill>
              </a:rPr>
              <a:t>CHAPTER</a:t>
            </a:r>
            <a:endParaRPr lang="ro-RO" dirty="0">
              <a:solidFill>
                <a:srgbClr val="10CFC9"/>
              </a:solidFill>
            </a:endParaRPr>
          </a:p>
        </p:txBody>
      </p:sp>
      <p:sp>
        <p:nvSpPr>
          <p:cNvPr id="6" name="Slide Number Placeholder 5">
            <a:extLst>
              <a:ext uri="{FF2B5EF4-FFF2-40B4-BE49-F238E27FC236}">
                <a16:creationId xmlns:a16="http://schemas.microsoft.com/office/drawing/2014/main" id="{D10FD4B3-53C9-F148-8F04-62D7462102EA}"/>
              </a:ext>
            </a:extLst>
          </p:cNvPr>
          <p:cNvSpPr>
            <a:spLocks noGrp="1"/>
          </p:cNvSpPr>
          <p:nvPr>
            <p:ph type="sldNum" sz="quarter" idx="11"/>
          </p:nvPr>
        </p:nvSpPr>
        <p:spPr/>
        <p:txBody>
          <a:bodyPr/>
          <a:lstStyle/>
          <a:p>
            <a:fld id="{4C012138-8E1B-0248-81B8-1431062B3210}" type="slidenum">
              <a:rPr lang="ro-RO" smtClean="0"/>
              <a:pPr/>
              <a:t>‹#›</a:t>
            </a:fld>
            <a:endParaRPr lang="ro-RO" dirty="0"/>
          </a:p>
        </p:txBody>
      </p:sp>
    </p:spTree>
    <p:extLst>
      <p:ext uri="{BB962C8B-B14F-4D97-AF65-F5344CB8AC3E}">
        <p14:creationId xmlns:p14="http://schemas.microsoft.com/office/powerpoint/2010/main" val="363641588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Picture with title and text">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F66AD44F-DB08-C445-B98D-12BE1F6E99D6}"/>
              </a:ext>
            </a:extLst>
          </p:cNvPr>
          <p:cNvSpPr>
            <a:spLocks noGrp="1"/>
          </p:cNvSpPr>
          <p:nvPr>
            <p:ph type="title" hasCustomPrompt="1"/>
          </p:nvPr>
        </p:nvSpPr>
        <p:spPr>
          <a:xfrm>
            <a:off x="528352" y="1152782"/>
            <a:ext cx="4589748" cy="1196717"/>
          </a:xfrm>
          <a:prstGeom prst="rect">
            <a:avLst/>
          </a:prstGeom>
        </p:spPr>
        <p:txBody>
          <a:bodyPr anchor="ctr"/>
          <a:lstStyle>
            <a:lvl1pPr>
              <a:lnSpc>
                <a:spcPct val="100000"/>
              </a:lnSpc>
              <a:defRPr sz="4400">
                <a:solidFill>
                  <a:srgbClr val="5F4776"/>
                </a:solidFill>
              </a:defRPr>
            </a:lvl1pPr>
          </a:lstStyle>
          <a:p>
            <a:r>
              <a:rPr lang="en-US" dirty="0"/>
              <a:t>Click to edit page title</a:t>
            </a:r>
            <a:endParaRPr lang="ro-RO" dirty="0"/>
          </a:p>
        </p:txBody>
      </p:sp>
      <p:sp>
        <p:nvSpPr>
          <p:cNvPr id="10" name="Subtitle 2">
            <a:extLst>
              <a:ext uri="{FF2B5EF4-FFF2-40B4-BE49-F238E27FC236}">
                <a16:creationId xmlns:a16="http://schemas.microsoft.com/office/drawing/2014/main" id="{EB51C5A0-75C2-254D-9EDD-D2845B084877}"/>
              </a:ext>
            </a:extLst>
          </p:cNvPr>
          <p:cNvSpPr>
            <a:spLocks noGrp="1"/>
          </p:cNvSpPr>
          <p:nvPr>
            <p:ph type="subTitle" idx="1" hasCustomPrompt="1"/>
          </p:nvPr>
        </p:nvSpPr>
        <p:spPr>
          <a:xfrm>
            <a:off x="6642100" y="495300"/>
            <a:ext cx="5003800" cy="2476500"/>
          </a:xfrm>
          <a:prstGeom prst="rect">
            <a:avLst/>
          </a:prstGeom>
        </p:spPr>
        <p:txBody>
          <a:bodyPr/>
          <a:lstStyle>
            <a:lvl1pPr marL="0" indent="0" algn="l">
              <a:lnSpc>
                <a:spcPct val="100000"/>
              </a:lnSpc>
              <a:buNone/>
              <a:defRPr sz="15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Edit text</a:t>
            </a:r>
            <a:endParaRPr lang="ro-RO" dirty="0"/>
          </a:p>
        </p:txBody>
      </p:sp>
      <p:sp>
        <p:nvSpPr>
          <p:cNvPr id="5" name="Footer Placeholder 4">
            <a:extLst>
              <a:ext uri="{FF2B5EF4-FFF2-40B4-BE49-F238E27FC236}">
                <a16:creationId xmlns:a16="http://schemas.microsoft.com/office/drawing/2014/main" id="{90BCE4B9-F06A-BD4E-9693-4D7E7F40C99D}"/>
              </a:ext>
            </a:extLst>
          </p:cNvPr>
          <p:cNvSpPr>
            <a:spLocks noGrp="1"/>
          </p:cNvSpPr>
          <p:nvPr>
            <p:ph type="ftr" sz="quarter" idx="14"/>
          </p:nvPr>
        </p:nvSpPr>
        <p:spPr/>
        <p:txBody>
          <a:bodyPr/>
          <a:lstStyle/>
          <a:p>
            <a:r>
              <a:rPr lang="ro-RO">
                <a:solidFill>
                  <a:srgbClr val="5F4776"/>
                </a:solidFill>
              </a:rPr>
              <a:t>PRESENTATION NAME </a:t>
            </a:r>
            <a:r>
              <a:rPr lang="ro-RO">
                <a:solidFill>
                  <a:srgbClr val="10CFC9"/>
                </a:solidFill>
              </a:rPr>
              <a:t>CHAPTER</a:t>
            </a:r>
            <a:endParaRPr lang="ro-RO" dirty="0">
              <a:solidFill>
                <a:srgbClr val="10CFC9"/>
              </a:solidFill>
            </a:endParaRPr>
          </a:p>
        </p:txBody>
      </p:sp>
      <p:sp>
        <p:nvSpPr>
          <p:cNvPr id="6" name="Slide Number Placeholder 5">
            <a:extLst>
              <a:ext uri="{FF2B5EF4-FFF2-40B4-BE49-F238E27FC236}">
                <a16:creationId xmlns:a16="http://schemas.microsoft.com/office/drawing/2014/main" id="{F588745E-F5DD-FA4D-BAC8-68B02E1BC0E0}"/>
              </a:ext>
            </a:extLst>
          </p:cNvPr>
          <p:cNvSpPr>
            <a:spLocks noGrp="1"/>
          </p:cNvSpPr>
          <p:nvPr>
            <p:ph type="sldNum" sz="quarter" idx="15"/>
          </p:nvPr>
        </p:nvSpPr>
        <p:spPr/>
        <p:txBody>
          <a:bodyPr/>
          <a:lstStyle/>
          <a:p>
            <a:fld id="{4C012138-8E1B-0248-81B8-1431062B3210}" type="slidenum">
              <a:rPr lang="ro-RO" smtClean="0"/>
              <a:pPr/>
              <a:t>‹#›</a:t>
            </a:fld>
            <a:endParaRPr lang="ro-RO" dirty="0"/>
          </a:p>
        </p:txBody>
      </p:sp>
      <p:sp>
        <p:nvSpPr>
          <p:cNvPr id="7" name="Picture Placeholder 6">
            <a:extLst>
              <a:ext uri="{FF2B5EF4-FFF2-40B4-BE49-F238E27FC236}">
                <a16:creationId xmlns:a16="http://schemas.microsoft.com/office/drawing/2014/main" id="{66DDD664-7A8B-254D-8420-77EB9B355A37}"/>
              </a:ext>
            </a:extLst>
          </p:cNvPr>
          <p:cNvSpPr>
            <a:spLocks noGrp="1"/>
          </p:cNvSpPr>
          <p:nvPr>
            <p:ph type="pic" sz="quarter" idx="13"/>
          </p:nvPr>
        </p:nvSpPr>
        <p:spPr>
          <a:xfrm>
            <a:off x="-12700" y="3441700"/>
            <a:ext cx="12217400" cy="3416300"/>
          </a:xfrm>
          <a:prstGeom prst="rect">
            <a:avLst/>
          </a:prstGeom>
        </p:spPr>
        <p:txBody>
          <a:bodyPr/>
          <a:lstStyle/>
          <a:p>
            <a:endParaRPr lang="ro-RO" dirty="0"/>
          </a:p>
        </p:txBody>
      </p:sp>
    </p:spTree>
    <p:extLst>
      <p:ext uri="{BB962C8B-B14F-4D97-AF65-F5344CB8AC3E}">
        <p14:creationId xmlns:p14="http://schemas.microsoft.com/office/powerpoint/2010/main" val="787138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Presentation cover">
    <p:spTree>
      <p:nvGrpSpPr>
        <p:cNvPr id="1" name=""/>
        <p:cNvGrpSpPr/>
        <p:nvPr/>
      </p:nvGrpSpPr>
      <p:grpSpPr>
        <a:xfrm>
          <a:off x="0" y="0"/>
          <a:ext cx="0" cy="0"/>
          <a:chOff x="0" y="0"/>
          <a:chExt cx="0" cy="0"/>
        </a:xfrm>
      </p:grpSpPr>
      <p:pic>
        <p:nvPicPr>
          <p:cNvPr id="30" name="Picture 29" descr="A picture containing rainbow, nature&#10;&#10;Description automatically generated">
            <a:extLst>
              <a:ext uri="{FF2B5EF4-FFF2-40B4-BE49-F238E27FC236}">
                <a16:creationId xmlns:a16="http://schemas.microsoft.com/office/drawing/2014/main" id="{DE73AB6B-AF77-4C8A-AA09-0B046B7FF406}"/>
              </a:ext>
            </a:extLst>
          </p:cNvPr>
          <p:cNvPicPr>
            <a:picLocks noChangeAspect="1"/>
          </p:cNvPicPr>
          <p:nvPr userDrawn="1"/>
        </p:nvPicPr>
        <p:blipFill>
          <a:blip r:embed="rId2"/>
          <a:stretch>
            <a:fillRect/>
          </a:stretch>
        </p:blipFill>
        <p:spPr>
          <a:xfrm>
            <a:off x="0" y="0"/>
            <a:ext cx="12192000" cy="6870700"/>
          </a:xfrm>
          <a:prstGeom prst="rect">
            <a:avLst/>
          </a:prstGeom>
        </p:spPr>
      </p:pic>
      <p:pic>
        <p:nvPicPr>
          <p:cNvPr id="11" name="Graphic 10">
            <a:extLst>
              <a:ext uri="{FF2B5EF4-FFF2-40B4-BE49-F238E27FC236}">
                <a16:creationId xmlns:a16="http://schemas.microsoft.com/office/drawing/2014/main" id="{369D357F-3C90-4167-97D4-920D286D1D8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6096000" y="1112730"/>
            <a:ext cx="4617732" cy="519218"/>
          </a:xfrm>
          <a:prstGeom prst="rect">
            <a:avLst/>
          </a:prstGeom>
        </p:spPr>
      </p:pic>
      <p:grpSp>
        <p:nvGrpSpPr>
          <p:cNvPr id="12" name="Group 11">
            <a:extLst>
              <a:ext uri="{FF2B5EF4-FFF2-40B4-BE49-F238E27FC236}">
                <a16:creationId xmlns:a16="http://schemas.microsoft.com/office/drawing/2014/main" id="{53F2365C-52A1-49C6-82B2-76E4FC3F8B2C}"/>
              </a:ext>
            </a:extLst>
          </p:cNvPr>
          <p:cNvGrpSpPr/>
          <p:nvPr userDrawn="1"/>
        </p:nvGrpSpPr>
        <p:grpSpPr>
          <a:xfrm>
            <a:off x="3176" y="0"/>
            <a:ext cx="12188825" cy="6858000"/>
            <a:chOff x="3176" y="0"/>
            <a:chExt cx="12188825" cy="6858000"/>
          </a:xfrm>
          <a:gradFill>
            <a:gsLst>
              <a:gs pos="0">
                <a:schemeClr val="bg1">
                  <a:alpha val="19000"/>
                </a:schemeClr>
              </a:gs>
              <a:gs pos="99115">
                <a:schemeClr val="bg1">
                  <a:alpha val="0"/>
                </a:schemeClr>
              </a:gs>
            </a:gsLst>
            <a:lin ang="1800000" scaled="0"/>
          </a:gradFill>
        </p:grpSpPr>
        <p:sp>
          <p:nvSpPr>
            <p:cNvPr id="13" name="Freeform: Shape 12">
              <a:extLst>
                <a:ext uri="{FF2B5EF4-FFF2-40B4-BE49-F238E27FC236}">
                  <a16:creationId xmlns:a16="http://schemas.microsoft.com/office/drawing/2014/main" id="{B33027FC-51F9-4C64-B539-B1402F8FEA0D}"/>
                </a:ext>
              </a:extLst>
            </p:cNvPr>
            <p:cNvSpPr/>
            <p:nvPr/>
          </p:nvSpPr>
          <p:spPr>
            <a:xfrm>
              <a:off x="1069786" y="0"/>
              <a:ext cx="4246326" cy="6858000"/>
            </a:xfrm>
            <a:custGeom>
              <a:avLst/>
              <a:gdLst>
                <a:gd name="connsiteX0" fmla="*/ 909425 w 4240867"/>
                <a:gd name="connsiteY0" fmla="*/ 0 h 6849184"/>
                <a:gd name="connsiteX1" fmla="*/ 1969793 w 4240867"/>
                <a:gd name="connsiteY1" fmla="*/ 0 h 6849184"/>
                <a:gd name="connsiteX2" fmla="*/ 1969927 w 4240867"/>
                <a:gd name="connsiteY2" fmla="*/ 60334 h 6849184"/>
                <a:gd name="connsiteX3" fmla="*/ 1159340 w 4240867"/>
                <a:gd name="connsiteY3" fmla="*/ 2118617 h 6849184"/>
                <a:gd name="connsiteX4" fmla="*/ 1105092 w 4240867"/>
                <a:gd name="connsiteY4" fmla="*/ 2370859 h 6849184"/>
                <a:gd name="connsiteX5" fmla="*/ 1732988 w 4240867"/>
                <a:gd name="connsiteY5" fmla="*/ 4419993 h 6849184"/>
                <a:gd name="connsiteX6" fmla="*/ 1918777 w 4240867"/>
                <a:gd name="connsiteY6" fmla="*/ 4599003 h 6849184"/>
                <a:gd name="connsiteX7" fmla="*/ 3923157 w 4240867"/>
                <a:gd name="connsiteY7" fmla="*/ 6126021 h 6849184"/>
                <a:gd name="connsiteX8" fmla="*/ 4213371 w 4240867"/>
                <a:gd name="connsiteY8" fmla="*/ 6793243 h 6849184"/>
                <a:gd name="connsiteX9" fmla="*/ 4235094 w 4240867"/>
                <a:gd name="connsiteY9" fmla="*/ 6841128 h 6849184"/>
                <a:gd name="connsiteX10" fmla="*/ 4240867 w 4240867"/>
                <a:gd name="connsiteY10" fmla="*/ 6849184 h 6849184"/>
                <a:gd name="connsiteX11" fmla="*/ 3100492 w 4240867"/>
                <a:gd name="connsiteY11" fmla="*/ 6849184 h 6849184"/>
                <a:gd name="connsiteX12" fmla="*/ 3078684 w 4240867"/>
                <a:gd name="connsiteY12" fmla="*/ 6799930 h 6849184"/>
                <a:gd name="connsiteX13" fmla="*/ 3018610 w 4240867"/>
                <a:gd name="connsiteY13" fmla="*/ 6682039 h 6849184"/>
                <a:gd name="connsiteX14" fmla="*/ 1558045 w 4240867"/>
                <a:gd name="connsiteY14" fmla="*/ 5602549 h 6849184"/>
                <a:gd name="connsiteX15" fmla="*/ 763343 w 4240867"/>
                <a:gd name="connsiteY15" fmla="*/ 4875653 h 6849184"/>
                <a:gd name="connsiteX16" fmla="*/ 47303 w 4240867"/>
                <a:gd name="connsiteY16" fmla="*/ 2540377 h 6849184"/>
                <a:gd name="connsiteX17" fmla="*/ 287340 w 4240867"/>
                <a:gd name="connsiteY17" fmla="*/ 1504283 h 6849184"/>
                <a:gd name="connsiteX18" fmla="*/ 908637 w 4240867"/>
                <a:gd name="connsiteY18" fmla="*/ 66904 h 6849184"/>
                <a:gd name="connsiteX19" fmla="*/ 909425 w 4240867"/>
                <a:gd name="connsiteY19" fmla="*/ 0 h 6849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240867" h="6849184">
                  <a:moveTo>
                    <a:pt x="909425" y="0"/>
                  </a:moveTo>
                  <a:lnTo>
                    <a:pt x="1969793" y="0"/>
                  </a:lnTo>
                  <a:lnTo>
                    <a:pt x="1969927" y="60334"/>
                  </a:lnTo>
                  <a:cubicBezTo>
                    <a:pt x="1946940" y="824576"/>
                    <a:pt x="1654417" y="1552682"/>
                    <a:pt x="1159340" y="2118617"/>
                  </a:cubicBezTo>
                  <a:cubicBezTo>
                    <a:pt x="1098313" y="2187781"/>
                    <a:pt x="1077970" y="2282709"/>
                    <a:pt x="1105092" y="2370859"/>
                  </a:cubicBezTo>
                  <a:lnTo>
                    <a:pt x="1732988" y="4419993"/>
                  </a:lnTo>
                  <a:cubicBezTo>
                    <a:pt x="1758756" y="4508143"/>
                    <a:pt x="1830629" y="4575949"/>
                    <a:pt x="1918777" y="4599003"/>
                  </a:cubicBezTo>
                  <a:cubicBezTo>
                    <a:pt x="2751452" y="4817345"/>
                    <a:pt x="3489193" y="5355729"/>
                    <a:pt x="3923157" y="6126021"/>
                  </a:cubicBezTo>
                  <a:cubicBezTo>
                    <a:pt x="4053350" y="6357921"/>
                    <a:pt x="4152344" y="6611515"/>
                    <a:pt x="4213371" y="6793243"/>
                  </a:cubicBezTo>
                  <a:cubicBezTo>
                    <a:pt x="4219135" y="6810195"/>
                    <a:pt x="4226446" y="6826193"/>
                    <a:pt x="4235094" y="6841128"/>
                  </a:cubicBezTo>
                  <a:lnTo>
                    <a:pt x="4240867" y="6849184"/>
                  </a:lnTo>
                  <a:lnTo>
                    <a:pt x="3100492" y="6849184"/>
                  </a:lnTo>
                  <a:lnTo>
                    <a:pt x="3078684" y="6799930"/>
                  </a:lnTo>
                  <a:cubicBezTo>
                    <a:pt x="3059994" y="6760420"/>
                    <a:pt x="3039970" y="6720859"/>
                    <a:pt x="3018610" y="6682039"/>
                  </a:cubicBezTo>
                  <a:cubicBezTo>
                    <a:pt x="2709408" y="6120595"/>
                    <a:pt x="2168306" y="5734095"/>
                    <a:pt x="1558045" y="5602549"/>
                  </a:cubicBezTo>
                  <a:cubicBezTo>
                    <a:pt x="1181036" y="5521181"/>
                    <a:pt x="875905" y="5244525"/>
                    <a:pt x="763343" y="4875653"/>
                  </a:cubicBezTo>
                  <a:lnTo>
                    <a:pt x="47303" y="2540377"/>
                  </a:lnTo>
                  <a:cubicBezTo>
                    <a:pt x="-63901" y="2176931"/>
                    <a:pt x="22894" y="1776867"/>
                    <a:pt x="287340" y="1504283"/>
                  </a:cubicBezTo>
                  <a:cubicBezTo>
                    <a:pt x="659347" y="1120159"/>
                    <a:pt x="883926" y="607834"/>
                    <a:pt x="908637" y="66904"/>
                  </a:cubicBezTo>
                  <a:lnTo>
                    <a:pt x="909425"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342E1189-BCE6-4F19-B177-813314F713FD}"/>
                </a:ext>
              </a:extLst>
            </p:cNvPr>
            <p:cNvSpPr/>
            <p:nvPr/>
          </p:nvSpPr>
          <p:spPr>
            <a:xfrm>
              <a:off x="3176" y="2628086"/>
              <a:ext cx="861505" cy="4221099"/>
            </a:xfrm>
            <a:custGeom>
              <a:avLst/>
              <a:gdLst>
                <a:gd name="connsiteX0" fmla="*/ 0 w 861505"/>
                <a:gd name="connsiteY0" fmla="*/ 0 h 4221099"/>
                <a:gd name="connsiteX1" fmla="*/ 48026 w 861505"/>
                <a:gd name="connsiteY1" fmla="*/ 89315 h 4221099"/>
                <a:gd name="connsiteX2" fmla="*/ 98161 w 861505"/>
                <a:gd name="connsiteY2" fmla="*/ 221496 h 4221099"/>
                <a:gd name="connsiteX3" fmla="*/ 814201 w 861505"/>
                <a:gd name="connsiteY3" fmla="*/ 2558126 h 4221099"/>
                <a:gd name="connsiteX4" fmla="*/ 574164 w 861505"/>
                <a:gd name="connsiteY4" fmla="*/ 3594224 h 4221099"/>
                <a:gd name="connsiteX5" fmla="*/ 163190 w 861505"/>
                <a:gd name="connsiteY5" fmla="*/ 4188140 h 4221099"/>
                <a:gd name="connsiteX6" fmla="*/ 148891 w 861505"/>
                <a:gd name="connsiteY6" fmla="*/ 4221099 h 4221099"/>
                <a:gd name="connsiteX7" fmla="*/ 0 w 861505"/>
                <a:gd name="connsiteY7" fmla="*/ 4221099 h 4221099"/>
                <a:gd name="connsiteX8" fmla="*/ 0 w 861505"/>
                <a:gd name="connsiteY8" fmla="*/ 0 h 4221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61505" h="4221099">
                  <a:moveTo>
                    <a:pt x="0" y="0"/>
                  </a:moveTo>
                  <a:lnTo>
                    <a:pt x="48026" y="89315"/>
                  </a:lnTo>
                  <a:cubicBezTo>
                    <a:pt x="67478" y="131927"/>
                    <a:pt x="84261" y="176065"/>
                    <a:pt x="98161" y="221496"/>
                  </a:cubicBezTo>
                  <a:lnTo>
                    <a:pt x="814201" y="2558126"/>
                  </a:lnTo>
                  <a:cubicBezTo>
                    <a:pt x="925405" y="2921578"/>
                    <a:pt x="838615" y="3320282"/>
                    <a:pt x="574164" y="3594224"/>
                  </a:cubicBezTo>
                  <a:cubicBezTo>
                    <a:pt x="405071" y="3768826"/>
                    <a:pt x="266438" y="3969916"/>
                    <a:pt x="163190" y="4188140"/>
                  </a:cubicBezTo>
                  <a:lnTo>
                    <a:pt x="148891" y="4221099"/>
                  </a:lnTo>
                  <a:lnTo>
                    <a:pt x="0" y="4221099"/>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Shape 14">
              <a:extLst>
                <a:ext uri="{FF2B5EF4-FFF2-40B4-BE49-F238E27FC236}">
                  <a16:creationId xmlns:a16="http://schemas.microsoft.com/office/drawing/2014/main" id="{2926A7CB-3297-417D-844A-2F03858946EE}"/>
                </a:ext>
              </a:extLst>
            </p:cNvPr>
            <p:cNvSpPr/>
            <p:nvPr/>
          </p:nvSpPr>
          <p:spPr>
            <a:xfrm>
              <a:off x="5977306" y="4943508"/>
              <a:ext cx="6214695" cy="1905677"/>
            </a:xfrm>
            <a:custGeom>
              <a:avLst/>
              <a:gdLst>
                <a:gd name="connsiteX0" fmla="*/ 6214695 w 6214695"/>
                <a:gd name="connsiteY0" fmla="*/ 0 h 1905677"/>
                <a:gd name="connsiteX1" fmla="*/ 6214695 w 6214695"/>
                <a:gd name="connsiteY1" fmla="*/ 1109586 h 1905677"/>
                <a:gd name="connsiteX2" fmla="*/ 3618511 w 6214695"/>
                <a:gd name="connsiteY2" fmla="*/ 1905677 h 1905677"/>
                <a:gd name="connsiteX3" fmla="*/ 0 w 6214695"/>
                <a:gd name="connsiteY3" fmla="*/ 1905677 h 1905677"/>
                <a:gd name="connsiteX4" fmla="*/ 6214695 w 6214695"/>
                <a:gd name="connsiteY4" fmla="*/ 0 h 1905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14695" h="1905677">
                  <a:moveTo>
                    <a:pt x="6214695" y="0"/>
                  </a:moveTo>
                  <a:lnTo>
                    <a:pt x="6214695" y="1109586"/>
                  </a:lnTo>
                  <a:lnTo>
                    <a:pt x="3618511" y="1905677"/>
                  </a:lnTo>
                  <a:lnTo>
                    <a:pt x="0" y="1905677"/>
                  </a:lnTo>
                  <a:lnTo>
                    <a:pt x="6214695"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4" name="Title 3">
            <a:extLst>
              <a:ext uri="{FF2B5EF4-FFF2-40B4-BE49-F238E27FC236}">
                <a16:creationId xmlns:a16="http://schemas.microsoft.com/office/drawing/2014/main" id="{0A7DA5D6-C88F-DD49-A801-454F40CDF39C}"/>
              </a:ext>
            </a:extLst>
          </p:cNvPr>
          <p:cNvSpPr>
            <a:spLocks noGrp="1"/>
          </p:cNvSpPr>
          <p:nvPr>
            <p:ph type="title" hasCustomPrompt="1"/>
          </p:nvPr>
        </p:nvSpPr>
        <p:spPr>
          <a:xfrm>
            <a:off x="4165601" y="3371943"/>
            <a:ext cx="6548131" cy="1240336"/>
          </a:xfrm>
          <a:prstGeom prst="rect">
            <a:avLst/>
          </a:prstGeom>
        </p:spPr>
        <p:txBody>
          <a:bodyPr vert="horz" lIns="0" rIns="0" anchor="b"/>
          <a:lstStyle>
            <a:lvl1pPr algn="r">
              <a:lnSpc>
                <a:spcPct val="100000"/>
              </a:lnSpc>
              <a:defRPr sz="5400" cap="all" baseline="0">
                <a:solidFill>
                  <a:schemeClr val="accent1"/>
                </a:solidFill>
                <a:latin typeface="+mj-lt"/>
              </a:defRPr>
            </a:lvl1pPr>
          </a:lstStyle>
          <a:p>
            <a:r>
              <a:rPr lang="en-US" dirty="0"/>
              <a:t>Presentation title</a:t>
            </a:r>
            <a:endParaRPr lang="ro-RO" dirty="0"/>
          </a:p>
        </p:txBody>
      </p:sp>
      <p:sp>
        <p:nvSpPr>
          <p:cNvPr id="7" name="Text Placeholder 2">
            <a:extLst>
              <a:ext uri="{FF2B5EF4-FFF2-40B4-BE49-F238E27FC236}">
                <a16:creationId xmlns:a16="http://schemas.microsoft.com/office/drawing/2014/main" id="{BA0AF4DA-04EA-8E43-B1EC-D611A4C7A603}"/>
              </a:ext>
            </a:extLst>
          </p:cNvPr>
          <p:cNvSpPr>
            <a:spLocks noGrp="1"/>
          </p:cNvSpPr>
          <p:nvPr>
            <p:ph type="body" idx="1" hasCustomPrompt="1"/>
          </p:nvPr>
        </p:nvSpPr>
        <p:spPr>
          <a:xfrm>
            <a:off x="6454510" y="4943508"/>
            <a:ext cx="4259222" cy="567376"/>
          </a:xfrm>
          <a:prstGeom prst="rect">
            <a:avLst/>
          </a:prstGeom>
        </p:spPr>
        <p:txBody>
          <a:bodyPr lIns="0" rIns="0"/>
          <a:lstStyle>
            <a:lvl1pPr marL="0" indent="0" algn="r">
              <a:lnSpc>
                <a:spcPct val="100000"/>
              </a:lnSpc>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Click to edit page subtitle</a:t>
            </a:r>
            <a:endParaRPr lang="ro-RO" dirty="0"/>
          </a:p>
        </p:txBody>
      </p:sp>
      <p:pic>
        <p:nvPicPr>
          <p:cNvPr id="3088" name="Picture 16">
            <a:extLst>
              <a:ext uri="{FF2B5EF4-FFF2-40B4-BE49-F238E27FC236}">
                <a16:creationId xmlns:a16="http://schemas.microsoft.com/office/drawing/2014/main" id="{82FCE50E-9C27-4727-9F51-1D0D6068C05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2855375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icture with title and text 2">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F66AD44F-DB08-C445-B98D-12BE1F6E99D6}"/>
              </a:ext>
            </a:extLst>
          </p:cNvPr>
          <p:cNvSpPr>
            <a:spLocks noGrp="1"/>
          </p:cNvSpPr>
          <p:nvPr>
            <p:ph type="title" hasCustomPrompt="1"/>
          </p:nvPr>
        </p:nvSpPr>
        <p:spPr>
          <a:xfrm>
            <a:off x="566450" y="505083"/>
            <a:ext cx="4013787" cy="1152176"/>
          </a:xfrm>
          <a:prstGeom prst="rect">
            <a:avLst/>
          </a:prstGeom>
        </p:spPr>
        <p:txBody>
          <a:bodyPr anchor="ctr"/>
          <a:lstStyle>
            <a:lvl1pPr>
              <a:lnSpc>
                <a:spcPct val="100000"/>
              </a:lnSpc>
              <a:defRPr sz="4400">
                <a:solidFill>
                  <a:srgbClr val="5F4776"/>
                </a:solidFill>
              </a:defRPr>
            </a:lvl1pPr>
          </a:lstStyle>
          <a:p>
            <a:r>
              <a:rPr lang="en-US" dirty="0"/>
              <a:t>Click to edit page title</a:t>
            </a:r>
            <a:endParaRPr lang="ro-RO" dirty="0"/>
          </a:p>
        </p:txBody>
      </p:sp>
      <p:sp>
        <p:nvSpPr>
          <p:cNvPr id="10" name="Subtitle 2">
            <a:extLst>
              <a:ext uri="{FF2B5EF4-FFF2-40B4-BE49-F238E27FC236}">
                <a16:creationId xmlns:a16="http://schemas.microsoft.com/office/drawing/2014/main" id="{EB51C5A0-75C2-254D-9EDD-D2845B084877}"/>
              </a:ext>
            </a:extLst>
          </p:cNvPr>
          <p:cNvSpPr>
            <a:spLocks noGrp="1"/>
          </p:cNvSpPr>
          <p:nvPr>
            <p:ph type="subTitle" idx="1" hasCustomPrompt="1"/>
          </p:nvPr>
        </p:nvSpPr>
        <p:spPr>
          <a:xfrm>
            <a:off x="566451" y="2583713"/>
            <a:ext cx="3591254" cy="2724888"/>
          </a:xfrm>
          <a:prstGeom prst="rect">
            <a:avLst/>
          </a:prstGeom>
        </p:spPr>
        <p:txBody>
          <a:bodyPr/>
          <a:lstStyle>
            <a:lvl1pPr marL="0" indent="0" algn="l">
              <a:lnSpc>
                <a:spcPct val="100000"/>
              </a:lnSpc>
              <a:buNone/>
              <a:defRPr sz="15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Edit text</a:t>
            </a:r>
            <a:endParaRPr lang="ro-RO" dirty="0"/>
          </a:p>
        </p:txBody>
      </p:sp>
      <p:sp>
        <p:nvSpPr>
          <p:cNvPr id="5" name="Footer Placeholder 4">
            <a:extLst>
              <a:ext uri="{FF2B5EF4-FFF2-40B4-BE49-F238E27FC236}">
                <a16:creationId xmlns:a16="http://schemas.microsoft.com/office/drawing/2014/main" id="{DEB11472-0BEE-0245-B85D-C118C621550F}"/>
              </a:ext>
            </a:extLst>
          </p:cNvPr>
          <p:cNvSpPr>
            <a:spLocks noGrp="1"/>
          </p:cNvSpPr>
          <p:nvPr>
            <p:ph type="ftr" sz="quarter" idx="14"/>
          </p:nvPr>
        </p:nvSpPr>
        <p:spPr/>
        <p:txBody>
          <a:bodyPr/>
          <a:lstStyle/>
          <a:p>
            <a:r>
              <a:rPr lang="ro-RO">
                <a:solidFill>
                  <a:srgbClr val="5F4776"/>
                </a:solidFill>
              </a:rPr>
              <a:t>PRESENTATION NAME </a:t>
            </a:r>
            <a:r>
              <a:rPr lang="ro-RO">
                <a:solidFill>
                  <a:srgbClr val="10CFC9"/>
                </a:solidFill>
              </a:rPr>
              <a:t>CHAPTER</a:t>
            </a:r>
            <a:endParaRPr lang="ro-RO" dirty="0">
              <a:solidFill>
                <a:srgbClr val="10CFC9"/>
              </a:solidFill>
            </a:endParaRPr>
          </a:p>
        </p:txBody>
      </p:sp>
      <p:sp>
        <p:nvSpPr>
          <p:cNvPr id="6" name="Slide Number Placeholder 5">
            <a:extLst>
              <a:ext uri="{FF2B5EF4-FFF2-40B4-BE49-F238E27FC236}">
                <a16:creationId xmlns:a16="http://schemas.microsoft.com/office/drawing/2014/main" id="{E4BD9530-7D51-FC4B-A9D0-3C5269798B2F}"/>
              </a:ext>
            </a:extLst>
          </p:cNvPr>
          <p:cNvSpPr>
            <a:spLocks noGrp="1"/>
          </p:cNvSpPr>
          <p:nvPr>
            <p:ph type="sldNum" sz="quarter" idx="15"/>
          </p:nvPr>
        </p:nvSpPr>
        <p:spPr/>
        <p:txBody>
          <a:bodyPr/>
          <a:lstStyle/>
          <a:p>
            <a:fld id="{4C012138-8E1B-0248-81B8-1431062B3210}" type="slidenum">
              <a:rPr lang="ro-RO" smtClean="0"/>
              <a:pPr/>
              <a:t>‹#›</a:t>
            </a:fld>
            <a:endParaRPr lang="ro-RO" dirty="0"/>
          </a:p>
        </p:txBody>
      </p:sp>
      <p:sp>
        <p:nvSpPr>
          <p:cNvPr id="7" name="Picture Placeholder 6">
            <a:extLst>
              <a:ext uri="{FF2B5EF4-FFF2-40B4-BE49-F238E27FC236}">
                <a16:creationId xmlns:a16="http://schemas.microsoft.com/office/drawing/2014/main" id="{66DDD664-7A8B-254D-8420-77EB9B355A37}"/>
              </a:ext>
            </a:extLst>
          </p:cNvPr>
          <p:cNvSpPr>
            <a:spLocks noGrp="1"/>
          </p:cNvSpPr>
          <p:nvPr>
            <p:ph type="pic" sz="quarter" idx="13"/>
          </p:nvPr>
        </p:nvSpPr>
        <p:spPr>
          <a:xfrm>
            <a:off x="6108700" y="0"/>
            <a:ext cx="6096000" cy="6858000"/>
          </a:xfrm>
          <a:prstGeom prst="rect">
            <a:avLst/>
          </a:prstGeom>
        </p:spPr>
        <p:txBody>
          <a:bodyPr/>
          <a:lstStyle/>
          <a:p>
            <a:endParaRPr lang="ro-RO" dirty="0"/>
          </a:p>
        </p:txBody>
      </p:sp>
    </p:spTree>
    <p:extLst>
      <p:ext uri="{BB962C8B-B14F-4D97-AF65-F5344CB8AC3E}">
        <p14:creationId xmlns:p14="http://schemas.microsoft.com/office/powerpoint/2010/main" val="161872231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Thank You cover">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E75C6E1E-8141-9A41-9090-FAFD06933468}"/>
              </a:ext>
            </a:extLst>
          </p:cNvPr>
          <p:cNvPicPr>
            <a:picLocks noChangeAspect="1"/>
          </p:cNvPicPr>
          <p:nvPr userDrawn="1"/>
        </p:nvPicPr>
        <p:blipFill>
          <a:blip r:embed="rId2"/>
          <a:stretch>
            <a:fillRect/>
          </a:stretch>
        </p:blipFill>
        <p:spPr>
          <a:xfrm>
            <a:off x="-24000" y="-15306"/>
            <a:ext cx="12240000" cy="6888612"/>
          </a:xfrm>
          <a:prstGeom prst="rect">
            <a:avLst/>
          </a:prstGeom>
        </p:spPr>
      </p:pic>
    </p:spTree>
    <p:extLst>
      <p:ext uri="{BB962C8B-B14F-4D97-AF65-F5344CB8AC3E}">
        <p14:creationId xmlns:p14="http://schemas.microsoft.com/office/powerpoint/2010/main" val="30315177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Contact information">
    <p:spTree>
      <p:nvGrpSpPr>
        <p:cNvPr id="1" name=""/>
        <p:cNvGrpSpPr/>
        <p:nvPr/>
      </p:nvGrpSpPr>
      <p:grpSpPr>
        <a:xfrm>
          <a:off x="0" y="0"/>
          <a:ext cx="0" cy="0"/>
          <a:chOff x="0" y="0"/>
          <a:chExt cx="0" cy="0"/>
        </a:xfrm>
      </p:grpSpPr>
      <p:pic>
        <p:nvPicPr>
          <p:cNvPr id="13" name="Picture 6" descr="FORTBRIDGE footer map">
            <a:extLst>
              <a:ext uri="{FF2B5EF4-FFF2-40B4-BE49-F238E27FC236}">
                <a16:creationId xmlns:a16="http://schemas.microsoft.com/office/drawing/2014/main" id="{67820950-5095-47AC-AA8C-FAD921E241DA}"/>
              </a:ext>
            </a:extLst>
          </p:cNvPr>
          <p:cNvPicPr>
            <a:picLocks noChangeAspect="1" noChangeArrowheads="1"/>
          </p:cNvPicPr>
          <p:nvPr userDrawn="1"/>
        </p:nvPicPr>
        <p:blipFill rotWithShape="1">
          <a:blip r:embed="rId2">
            <a:extLst>
              <a:ext uri="{28A0092B-C50C-407E-A947-70E740481C1C}">
                <a14:useLocalDpi xmlns:a14="http://schemas.microsoft.com/office/drawing/2010/main"/>
              </a:ext>
            </a:extLst>
          </a:blip>
          <a:srcRect l="14011" t="9161" r="57199" b="9161"/>
          <a:stretch/>
        </p:blipFill>
        <p:spPr bwMode="auto">
          <a:xfrm>
            <a:off x="6456345" y="762000"/>
            <a:ext cx="3838836" cy="3838834"/>
          </a:xfrm>
          <a:prstGeom prst="ellipse">
            <a:avLst/>
          </a:prstGeom>
          <a:noFill/>
          <a:extLst>
            <a:ext uri="{909E8E84-426E-40DD-AFC4-6F175D3DCCD1}">
              <a14:hiddenFill xmlns:a14="http://schemas.microsoft.com/office/drawing/2010/main">
                <a:solidFill>
                  <a:srgbClr val="FFFFFF"/>
                </a:solidFill>
              </a14:hiddenFill>
            </a:ext>
          </a:extLst>
        </p:spPr>
      </p:pic>
      <p:pic>
        <p:nvPicPr>
          <p:cNvPr id="6" name="Graphic 5">
            <a:extLst>
              <a:ext uri="{FF2B5EF4-FFF2-40B4-BE49-F238E27FC236}">
                <a16:creationId xmlns:a16="http://schemas.microsoft.com/office/drawing/2014/main" id="{0F359F62-B1A9-42B9-BA58-DCD4BA59AA8C}"/>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45096" t="74914" r="27034"/>
          <a:stretch/>
        </p:blipFill>
        <p:spPr>
          <a:xfrm>
            <a:off x="2514987" y="0"/>
            <a:ext cx="9677013" cy="5436901"/>
          </a:xfrm>
          <a:prstGeom prst="rect">
            <a:avLst/>
          </a:prstGeom>
        </p:spPr>
      </p:pic>
      <p:pic>
        <p:nvPicPr>
          <p:cNvPr id="19" name="Picture 18">
            <a:extLst>
              <a:ext uri="{FF2B5EF4-FFF2-40B4-BE49-F238E27FC236}">
                <a16:creationId xmlns:a16="http://schemas.microsoft.com/office/drawing/2014/main" id="{E75C6E1E-8141-9A41-9090-FAFD06933468}"/>
              </a:ext>
            </a:extLst>
          </p:cNvPr>
          <p:cNvPicPr>
            <a:picLocks noChangeAspect="1"/>
          </p:cNvPicPr>
          <p:nvPr userDrawn="1"/>
        </p:nvPicPr>
        <p:blipFill rotWithShape="1">
          <a:blip r:embed="rId5">
            <a:extLst>
              <a:ext uri="{28A0092B-C50C-407E-A947-70E740481C1C}">
                <a14:useLocalDpi xmlns:a14="http://schemas.microsoft.com/office/drawing/2010/main"/>
              </a:ext>
            </a:extLst>
          </a:blip>
          <a:srcRect/>
          <a:stretch/>
        </p:blipFill>
        <p:spPr>
          <a:xfrm>
            <a:off x="985023" y="5737445"/>
            <a:ext cx="2717801" cy="393701"/>
          </a:xfrm>
          <a:prstGeom prst="rect">
            <a:avLst/>
          </a:prstGeom>
        </p:spPr>
      </p:pic>
      <p:sp>
        <p:nvSpPr>
          <p:cNvPr id="3" name="Text Placeholder 5">
            <a:extLst>
              <a:ext uri="{FF2B5EF4-FFF2-40B4-BE49-F238E27FC236}">
                <a16:creationId xmlns:a16="http://schemas.microsoft.com/office/drawing/2014/main" id="{F574B526-2561-4C43-A545-A25A135C5831}"/>
              </a:ext>
            </a:extLst>
          </p:cNvPr>
          <p:cNvSpPr>
            <a:spLocks noGrp="1"/>
          </p:cNvSpPr>
          <p:nvPr>
            <p:ph type="body" sz="quarter" idx="10" hasCustomPrompt="1"/>
          </p:nvPr>
        </p:nvSpPr>
        <p:spPr>
          <a:xfrm>
            <a:off x="1042173" y="4135545"/>
            <a:ext cx="3175599" cy="290473"/>
          </a:xfrm>
          <a:prstGeom prst="rect">
            <a:avLst/>
          </a:prstGeom>
        </p:spPr>
        <p:txBody>
          <a:bodyPr lIns="0" rIns="0" anchor="b"/>
          <a:lstStyle>
            <a:lvl1pPr marL="0" indent="0">
              <a:lnSpc>
                <a:spcPct val="100000"/>
              </a:lnSpc>
              <a:buNone/>
              <a:defRPr sz="1200" b="1">
                <a:solidFill>
                  <a:srgbClr val="5F4776"/>
                </a:solidFill>
                <a:latin typeface="Verdana" panose="020B0604030504040204" pitchFamily="34" charset="0"/>
                <a:ea typeface="Verdana" panose="020B0604030504040204" pitchFamily="34" charset="0"/>
                <a:cs typeface="Verdana" panose="020B0604030504040204" pitchFamily="34" charset="0"/>
              </a:defRPr>
            </a:lvl1pPr>
          </a:lstStyle>
          <a:p>
            <a:pPr lvl="0"/>
            <a:r>
              <a:rPr lang="ro-RO" dirty="0"/>
              <a:t>Insert </a:t>
            </a:r>
            <a:r>
              <a:rPr lang="ro-RO" dirty="0" err="1"/>
              <a:t>name</a:t>
            </a:r>
            <a:endParaRPr lang="ro-RO" dirty="0"/>
          </a:p>
        </p:txBody>
      </p:sp>
      <p:sp>
        <p:nvSpPr>
          <p:cNvPr id="4" name="Text Placeholder 5">
            <a:extLst>
              <a:ext uri="{FF2B5EF4-FFF2-40B4-BE49-F238E27FC236}">
                <a16:creationId xmlns:a16="http://schemas.microsoft.com/office/drawing/2014/main" id="{74F0D385-9660-8C46-A2F1-3593D6B81C68}"/>
              </a:ext>
            </a:extLst>
          </p:cNvPr>
          <p:cNvSpPr>
            <a:spLocks noGrp="1"/>
          </p:cNvSpPr>
          <p:nvPr>
            <p:ph type="body" sz="quarter" idx="13" hasCustomPrompt="1"/>
          </p:nvPr>
        </p:nvSpPr>
        <p:spPr>
          <a:xfrm>
            <a:off x="1042174" y="4934456"/>
            <a:ext cx="3175598" cy="439315"/>
          </a:xfrm>
          <a:prstGeom prst="rect">
            <a:avLst/>
          </a:prstGeom>
        </p:spPr>
        <p:txBody>
          <a:bodyPr lIns="0" rIns="0" anchor="t"/>
          <a:lstStyle>
            <a:lvl1pPr marL="0" indent="0">
              <a:lnSpc>
                <a:spcPct val="100000"/>
              </a:lnSpc>
              <a:spcBef>
                <a:spcPts val="0"/>
              </a:spcBef>
              <a:buNone/>
              <a:defRPr sz="1000" b="0">
                <a:latin typeface="Verdana" panose="020B0604030504040204" pitchFamily="34" charset="0"/>
                <a:ea typeface="Verdana" panose="020B0604030504040204" pitchFamily="34" charset="0"/>
                <a:cs typeface="Verdana" panose="020B0604030504040204" pitchFamily="34" charset="0"/>
              </a:defRPr>
            </a:lvl1pPr>
          </a:lstStyle>
          <a:p>
            <a:pPr lvl="0"/>
            <a:r>
              <a:rPr lang="ro-RO" dirty="0"/>
              <a:t>Insert contact </a:t>
            </a:r>
            <a:r>
              <a:rPr lang="ro-RO" dirty="0" err="1"/>
              <a:t>information</a:t>
            </a:r>
            <a:endParaRPr lang="ro-RO" dirty="0"/>
          </a:p>
        </p:txBody>
      </p:sp>
      <p:sp>
        <p:nvSpPr>
          <p:cNvPr id="5" name="Text Placeholder 5">
            <a:extLst>
              <a:ext uri="{FF2B5EF4-FFF2-40B4-BE49-F238E27FC236}">
                <a16:creationId xmlns:a16="http://schemas.microsoft.com/office/drawing/2014/main" id="{6018BD13-834B-9F48-9169-ADD9F9E1024B}"/>
              </a:ext>
            </a:extLst>
          </p:cNvPr>
          <p:cNvSpPr>
            <a:spLocks noGrp="1"/>
          </p:cNvSpPr>
          <p:nvPr>
            <p:ph type="body" sz="quarter" idx="14" hasCustomPrompt="1"/>
          </p:nvPr>
        </p:nvSpPr>
        <p:spPr>
          <a:xfrm>
            <a:off x="1042174" y="4440556"/>
            <a:ext cx="3175598" cy="281852"/>
          </a:xfrm>
          <a:prstGeom prst="rect">
            <a:avLst/>
          </a:prstGeom>
        </p:spPr>
        <p:txBody>
          <a:bodyPr lIns="0" rIns="0" anchor="t"/>
          <a:lstStyle>
            <a:lvl1pPr marL="0" indent="0">
              <a:lnSpc>
                <a:spcPct val="100000"/>
              </a:lnSpc>
              <a:spcBef>
                <a:spcPts val="600"/>
              </a:spcBef>
              <a:buNone/>
              <a:defRPr sz="1200" b="0">
                <a:solidFill>
                  <a:srgbClr val="10CFC9"/>
                </a:solidFill>
                <a:latin typeface="Verdana" panose="020B0604030504040204" pitchFamily="34" charset="0"/>
                <a:ea typeface="Verdana" panose="020B0604030504040204" pitchFamily="34" charset="0"/>
                <a:cs typeface="Verdana" panose="020B0604030504040204" pitchFamily="34" charset="0"/>
              </a:defRPr>
            </a:lvl1pPr>
          </a:lstStyle>
          <a:p>
            <a:pPr lvl="0"/>
            <a:r>
              <a:rPr lang="ro-RO" dirty="0"/>
              <a:t>Insert </a:t>
            </a:r>
            <a:r>
              <a:rPr lang="ro-RO" dirty="0" err="1"/>
              <a:t>position</a:t>
            </a:r>
            <a:r>
              <a:rPr lang="ro-RO" dirty="0"/>
              <a:t> </a:t>
            </a:r>
            <a:r>
              <a:rPr lang="ro-RO" dirty="0" err="1"/>
              <a:t>title</a:t>
            </a:r>
            <a:endParaRPr lang="ro-RO" dirty="0"/>
          </a:p>
        </p:txBody>
      </p:sp>
      <p:pic>
        <p:nvPicPr>
          <p:cNvPr id="12" name="Graphic 11">
            <a:extLst>
              <a:ext uri="{FF2B5EF4-FFF2-40B4-BE49-F238E27FC236}">
                <a16:creationId xmlns:a16="http://schemas.microsoft.com/office/drawing/2014/main" id="{314704A4-C0C9-4227-959B-46F97E0646BF}"/>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1042174" y="3619240"/>
            <a:ext cx="2945626" cy="331206"/>
          </a:xfrm>
          <a:prstGeom prst="rect">
            <a:avLst/>
          </a:prstGeom>
        </p:spPr>
      </p:pic>
      <p:pic>
        <p:nvPicPr>
          <p:cNvPr id="28685" name="Picture 13">
            <a:extLst>
              <a:ext uri="{FF2B5EF4-FFF2-40B4-BE49-F238E27FC236}">
                <a16:creationId xmlns:a16="http://schemas.microsoft.com/office/drawing/2014/main" id="{3B3BEC76-92DA-4078-B74A-9E4C96080D6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0"/>
            <a:ext cx="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3766744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userDrawn="1">
  <p:cSld name="2_Presentation cover">
    <p:spTree>
      <p:nvGrpSpPr>
        <p:cNvPr id="1" name=""/>
        <p:cNvGrpSpPr/>
        <p:nvPr/>
      </p:nvGrpSpPr>
      <p:grpSpPr>
        <a:xfrm>
          <a:off x="0" y="0"/>
          <a:ext cx="0" cy="0"/>
          <a:chOff x="0" y="0"/>
          <a:chExt cx="0" cy="0"/>
        </a:xfrm>
      </p:grpSpPr>
      <p:pic>
        <p:nvPicPr>
          <p:cNvPr id="59" name="Picture 58" descr="A picture containing rainbow, nature&#10;&#10;Description automatically generated">
            <a:extLst>
              <a:ext uri="{FF2B5EF4-FFF2-40B4-BE49-F238E27FC236}">
                <a16:creationId xmlns:a16="http://schemas.microsoft.com/office/drawing/2014/main" id="{A7AEAD64-2264-41AA-B141-87877236F7A4}"/>
              </a:ext>
            </a:extLst>
          </p:cNvPr>
          <p:cNvPicPr>
            <a:picLocks noChangeAspect="1"/>
          </p:cNvPicPr>
          <p:nvPr userDrawn="1"/>
        </p:nvPicPr>
        <p:blipFill rotWithShape="1">
          <a:blip r:embed="rId2">
            <a:extLst>
              <a:ext uri="{28A0092B-C50C-407E-A947-70E740481C1C}">
                <a14:useLocalDpi xmlns:a14="http://schemas.microsoft.com/office/drawing/2010/main"/>
              </a:ext>
            </a:extLst>
          </a:blip>
          <a:srcRect b="29947"/>
          <a:stretch/>
        </p:blipFill>
        <p:spPr>
          <a:xfrm>
            <a:off x="0" y="0"/>
            <a:ext cx="12192000" cy="5907314"/>
          </a:xfrm>
          <a:prstGeom prst="rect">
            <a:avLst/>
          </a:prstGeom>
        </p:spPr>
      </p:pic>
      <p:sp>
        <p:nvSpPr>
          <p:cNvPr id="4" name="Title 3">
            <a:extLst>
              <a:ext uri="{FF2B5EF4-FFF2-40B4-BE49-F238E27FC236}">
                <a16:creationId xmlns:a16="http://schemas.microsoft.com/office/drawing/2014/main" id="{0A7DA5D6-C88F-DD49-A801-454F40CDF39C}"/>
              </a:ext>
            </a:extLst>
          </p:cNvPr>
          <p:cNvSpPr>
            <a:spLocks noGrp="1"/>
          </p:cNvSpPr>
          <p:nvPr>
            <p:ph type="title" hasCustomPrompt="1"/>
          </p:nvPr>
        </p:nvSpPr>
        <p:spPr>
          <a:xfrm>
            <a:off x="3164114" y="1701641"/>
            <a:ext cx="5863772" cy="1240336"/>
          </a:xfrm>
          <a:prstGeom prst="rect">
            <a:avLst/>
          </a:prstGeom>
        </p:spPr>
        <p:txBody>
          <a:bodyPr vert="horz" anchor="t"/>
          <a:lstStyle>
            <a:lvl1pPr algn="ctr">
              <a:lnSpc>
                <a:spcPct val="100000"/>
              </a:lnSpc>
              <a:defRPr sz="5400">
                <a:solidFill>
                  <a:schemeClr val="bg1"/>
                </a:solidFill>
                <a:latin typeface="+mj-lt"/>
              </a:defRPr>
            </a:lvl1pPr>
          </a:lstStyle>
          <a:p>
            <a:r>
              <a:rPr lang="en-US" dirty="0"/>
              <a:t>Presentation title</a:t>
            </a:r>
            <a:endParaRPr lang="ro-RO" dirty="0"/>
          </a:p>
        </p:txBody>
      </p:sp>
      <p:sp>
        <p:nvSpPr>
          <p:cNvPr id="7" name="Text Placeholder 2">
            <a:extLst>
              <a:ext uri="{FF2B5EF4-FFF2-40B4-BE49-F238E27FC236}">
                <a16:creationId xmlns:a16="http://schemas.microsoft.com/office/drawing/2014/main" id="{BA0AF4DA-04EA-8E43-B1EC-D611A4C7A603}"/>
              </a:ext>
            </a:extLst>
          </p:cNvPr>
          <p:cNvSpPr>
            <a:spLocks noGrp="1"/>
          </p:cNvSpPr>
          <p:nvPr>
            <p:ph type="body" idx="1" hasCustomPrompt="1"/>
          </p:nvPr>
        </p:nvSpPr>
        <p:spPr>
          <a:xfrm>
            <a:off x="3164114" y="3090259"/>
            <a:ext cx="5863772" cy="567376"/>
          </a:xfrm>
          <a:prstGeom prst="rect">
            <a:avLst/>
          </a:prstGeom>
        </p:spPr>
        <p:txBody>
          <a:bodyPr/>
          <a:lstStyle>
            <a:lvl1pPr marL="0" indent="0" algn="ctr">
              <a:lnSpc>
                <a:spcPct val="100000"/>
              </a:lnSpc>
              <a:buNone/>
              <a:defRPr sz="18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Click to edit page subtitle</a:t>
            </a:r>
            <a:endParaRPr lang="ro-RO" dirty="0"/>
          </a:p>
        </p:txBody>
      </p:sp>
      <p:grpSp>
        <p:nvGrpSpPr>
          <p:cNvPr id="56" name="Group 55">
            <a:extLst>
              <a:ext uri="{FF2B5EF4-FFF2-40B4-BE49-F238E27FC236}">
                <a16:creationId xmlns:a16="http://schemas.microsoft.com/office/drawing/2014/main" id="{E29502D4-9EDF-4F80-9F10-92511534A1C8}"/>
              </a:ext>
            </a:extLst>
          </p:cNvPr>
          <p:cNvGrpSpPr/>
          <p:nvPr userDrawn="1"/>
        </p:nvGrpSpPr>
        <p:grpSpPr>
          <a:xfrm>
            <a:off x="0" y="-1"/>
            <a:ext cx="12192001" cy="6858000"/>
            <a:chOff x="0" y="-1"/>
            <a:chExt cx="12192001" cy="6858000"/>
          </a:xfrm>
          <a:gradFill>
            <a:gsLst>
              <a:gs pos="100000">
                <a:srgbClr val="FFFFFF">
                  <a:alpha val="0"/>
                </a:srgbClr>
              </a:gs>
              <a:gs pos="0">
                <a:schemeClr val="bg1">
                  <a:alpha val="9000"/>
                </a:schemeClr>
              </a:gs>
            </a:gsLst>
            <a:lin ang="1800000" scaled="0"/>
          </a:gradFill>
        </p:grpSpPr>
        <p:sp>
          <p:nvSpPr>
            <p:cNvPr id="52" name="Freeform: Shape 51">
              <a:extLst>
                <a:ext uri="{FF2B5EF4-FFF2-40B4-BE49-F238E27FC236}">
                  <a16:creationId xmlns:a16="http://schemas.microsoft.com/office/drawing/2014/main" id="{19405C1B-700B-4AA3-B23F-9216D438A439}"/>
                </a:ext>
              </a:extLst>
            </p:cNvPr>
            <p:cNvSpPr/>
            <p:nvPr userDrawn="1"/>
          </p:nvSpPr>
          <p:spPr>
            <a:xfrm>
              <a:off x="2215510" y="-1"/>
              <a:ext cx="9976491" cy="4563700"/>
            </a:xfrm>
            <a:custGeom>
              <a:avLst/>
              <a:gdLst>
                <a:gd name="connsiteX0" fmla="*/ 531360 w 9976491"/>
                <a:gd name="connsiteY0" fmla="*/ 0 h 4563700"/>
                <a:gd name="connsiteX1" fmla="*/ 1221397 w 9976491"/>
                <a:gd name="connsiteY1" fmla="*/ 0 h 4563700"/>
                <a:gd name="connsiteX2" fmla="*/ 1204386 w 9976491"/>
                <a:gd name="connsiteY2" fmla="*/ 87398 h 4563700"/>
                <a:gd name="connsiteX3" fmla="*/ 736619 w 9976491"/>
                <a:gd name="connsiteY3" fmla="*/ 1001449 h 4563700"/>
                <a:gd name="connsiteX4" fmla="*/ 701771 w 9976491"/>
                <a:gd name="connsiteY4" fmla="*/ 1161430 h 4563700"/>
                <a:gd name="connsiteX5" fmla="*/ 1340112 w 9976491"/>
                <a:gd name="connsiteY5" fmla="*/ 3266529 h 4563700"/>
                <a:gd name="connsiteX6" fmla="*/ 1457326 w 9976491"/>
                <a:gd name="connsiteY6" fmla="*/ 3379782 h 4563700"/>
                <a:gd name="connsiteX7" fmla="*/ 2297622 w 9976491"/>
                <a:gd name="connsiteY7" fmla="*/ 3828839 h 4563700"/>
                <a:gd name="connsiteX8" fmla="*/ 2456020 w 9976491"/>
                <a:gd name="connsiteY8" fmla="*/ 3863685 h 4563700"/>
                <a:gd name="connsiteX9" fmla="*/ 9976491 w 9976491"/>
                <a:gd name="connsiteY9" fmla="*/ 1584011 h 4563700"/>
                <a:gd name="connsiteX10" fmla="*/ 9976491 w 9976491"/>
                <a:gd name="connsiteY10" fmla="*/ 2286964 h 4563700"/>
                <a:gd name="connsiteX11" fmla="*/ 2559770 w 9976491"/>
                <a:gd name="connsiteY11" fmla="*/ 4535290 h 4563700"/>
                <a:gd name="connsiteX12" fmla="*/ 1892126 w 9976491"/>
                <a:gd name="connsiteY12" fmla="*/ 4370556 h 4563700"/>
                <a:gd name="connsiteX13" fmla="*/ 1230027 w 9976491"/>
                <a:gd name="connsiteY13" fmla="*/ 4016539 h 4563700"/>
                <a:gd name="connsiteX14" fmla="*/ 722363 w 9976491"/>
                <a:gd name="connsiteY14" fmla="*/ 3553227 h 4563700"/>
                <a:gd name="connsiteX15" fmla="*/ 29375 w 9976491"/>
                <a:gd name="connsiteY15" fmla="*/ 1265972 h 4563700"/>
                <a:gd name="connsiteX16" fmla="*/ 183812 w 9976491"/>
                <a:gd name="connsiteY16" fmla="*/ 609416 h 4563700"/>
                <a:gd name="connsiteX17" fmla="*/ 482724 w 9976491"/>
                <a:gd name="connsiteY17" fmla="*/ 149431 h 4563700"/>
                <a:gd name="connsiteX18" fmla="*/ 531360 w 9976491"/>
                <a:gd name="connsiteY18" fmla="*/ 0 h 4563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976491" h="4563700">
                  <a:moveTo>
                    <a:pt x="531360" y="0"/>
                  </a:moveTo>
                  <a:lnTo>
                    <a:pt x="1221397" y="0"/>
                  </a:lnTo>
                  <a:lnTo>
                    <a:pt x="1204386" y="87398"/>
                  </a:lnTo>
                  <a:cubicBezTo>
                    <a:pt x="1127266" y="426269"/>
                    <a:pt x="965899" y="741282"/>
                    <a:pt x="736619" y="1001449"/>
                  </a:cubicBezTo>
                  <a:cubicBezTo>
                    <a:pt x="697812" y="1045008"/>
                    <a:pt x="685140" y="1105199"/>
                    <a:pt x="701771" y="1161430"/>
                  </a:cubicBezTo>
                  <a:lnTo>
                    <a:pt x="1340112" y="3266529"/>
                  </a:lnTo>
                  <a:cubicBezTo>
                    <a:pt x="1356744" y="3321968"/>
                    <a:pt x="1401094" y="3364734"/>
                    <a:pt x="1457326" y="3379782"/>
                  </a:cubicBezTo>
                  <a:cubicBezTo>
                    <a:pt x="1767784" y="3462941"/>
                    <a:pt x="2056066" y="3616586"/>
                    <a:pt x="2297622" y="3828839"/>
                  </a:cubicBezTo>
                  <a:cubicBezTo>
                    <a:pt x="2340390" y="3867645"/>
                    <a:pt x="2400580" y="3880318"/>
                    <a:pt x="2456020" y="3863685"/>
                  </a:cubicBezTo>
                  <a:lnTo>
                    <a:pt x="9976491" y="1584011"/>
                  </a:lnTo>
                  <a:lnTo>
                    <a:pt x="9976491" y="2286964"/>
                  </a:lnTo>
                  <a:lnTo>
                    <a:pt x="2559770" y="4535290"/>
                  </a:lnTo>
                  <a:cubicBezTo>
                    <a:pt x="2323758" y="4606569"/>
                    <a:pt x="2071116" y="4540833"/>
                    <a:pt x="1892126" y="4370556"/>
                  </a:cubicBezTo>
                  <a:cubicBezTo>
                    <a:pt x="1707592" y="4194736"/>
                    <a:pt x="1477916" y="4071978"/>
                    <a:pt x="1230027" y="4016539"/>
                  </a:cubicBezTo>
                  <a:cubicBezTo>
                    <a:pt x="989262" y="3962684"/>
                    <a:pt x="793642" y="3788447"/>
                    <a:pt x="722363" y="3553227"/>
                  </a:cubicBezTo>
                  <a:lnTo>
                    <a:pt x="29375" y="1265972"/>
                  </a:lnTo>
                  <a:cubicBezTo>
                    <a:pt x="-40320" y="1035504"/>
                    <a:pt x="15119" y="782068"/>
                    <a:pt x="183812" y="609416"/>
                  </a:cubicBezTo>
                  <a:cubicBezTo>
                    <a:pt x="313005" y="476956"/>
                    <a:pt x="414466" y="320217"/>
                    <a:pt x="482724" y="149431"/>
                  </a:cubicBezTo>
                  <a:lnTo>
                    <a:pt x="53136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1" name="Freeform: Shape 50">
              <a:extLst>
                <a:ext uri="{FF2B5EF4-FFF2-40B4-BE49-F238E27FC236}">
                  <a16:creationId xmlns:a16="http://schemas.microsoft.com/office/drawing/2014/main" id="{26FC93D3-01F5-449A-BFC4-FCEC6D96707C}"/>
                </a:ext>
              </a:extLst>
            </p:cNvPr>
            <p:cNvSpPr/>
            <p:nvPr userDrawn="1"/>
          </p:nvSpPr>
          <p:spPr>
            <a:xfrm>
              <a:off x="0" y="352419"/>
              <a:ext cx="12192000" cy="6505580"/>
            </a:xfrm>
            <a:custGeom>
              <a:avLst/>
              <a:gdLst>
                <a:gd name="connsiteX0" fmla="*/ 0 w 12192000"/>
                <a:gd name="connsiteY0" fmla="*/ 0 h 6505580"/>
                <a:gd name="connsiteX1" fmla="*/ 122186 w 12192000"/>
                <a:gd name="connsiteY1" fmla="*/ 40242 h 6505580"/>
                <a:gd name="connsiteX2" fmla="*/ 355206 w 12192000"/>
                <a:gd name="connsiteY2" fmla="*/ 211060 h 6505580"/>
                <a:gd name="connsiteX3" fmla="*/ 1106801 w 12192000"/>
                <a:gd name="connsiteY3" fmla="*/ 646653 h 6505580"/>
                <a:gd name="connsiteX4" fmla="*/ 1602584 w 12192000"/>
                <a:gd name="connsiteY4" fmla="*/ 1111548 h 6505580"/>
                <a:gd name="connsiteX5" fmla="*/ 2294780 w 12192000"/>
                <a:gd name="connsiteY5" fmla="*/ 3394844 h 6505580"/>
                <a:gd name="connsiteX6" fmla="*/ 2135590 w 12192000"/>
                <a:gd name="connsiteY6" fmla="*/ 4056152 h 6505580"/>
                <a:gd name="connsiteX7" fmla="*/ 1829883 w 12192000"/>
                <a:gd name="connsiteY7" fmla="*/ 5518158 h 6505580"/>
                <a:gd name="connsiteX8" fmla="*/ 3462959 w 12192000"/>
                <a:gd name="connsiteY8" fmla="*/ 6391719 h 6505580"/>
                <a:gd name="connsiteX9" fmla="*/ 4509170 w 12192000"/>
                <a:gd name="connsiteY9" fmla="*/ 5325706 h 6505580"/>
                <a:gd name="connsiteX10" fmla="*/ 4970898 w 12192000"/>
                <a:gd name="connsiteY10" fmla="*/ 4826755 h 6505580"/>
                <a:gd name="connsiteX11" fmla="*/ 12192000 w 12192000"/>
                <a:gd name="connsiteY11" fmla="*/ 2637729 h 6505580"/>
                <a:gd name="connsiteX12" fmla="*/ 12192000 w 12192000"/>
                <a:gd name="connsiteY12" fmla="*/ 3340660 h 6505580"/>
                <a:gd name="connsiteX13" fmla="*/ 5256806 w 12192000"/>
                <a:gd name="connsiteY13" fmla="*/ 5442919 h 6505580"/>
                <a:gd name="connsiteX14" fmla="*/ 5143554 w 12192000"/>
                <a:gd name="connsiteY14" fmla="*/ 5560134 h 6505580"/>
                <a:gd name="connsiteX15" fmla="*/ 4643314 w 12192000"/>
                <a:gd name="connsiteY15" fmla="*/ 6457157 h 6505580"/>
                <a:gd name="connsiteX16" fmla="*/ 4591278 w 12192000"/>
                <a:gd name="connsiteY16" fmla="*/ 6505580 h 6505580"/>
                <a:gd name="connsiteX17" fmla="*/ 1686583 w 12192000"/>
                <a:gd name="connsiteY17" fmla="*/ 6505580 h 6505580"/>
                <a:gd name="connsiteX18" fmla="*/ 1684267 w 12192000"/>
                <a:gd name="connsiteY18" fmla="*/ 6503505 h 6505580"/>
                <a:gd name="connsiteX19" fmla="*/ 1158280 w 12192000"/>
                <a:gd name="connsiteY19" fmla="*/ 5630621 h 6505580"/>
                <a:gd name="connsiteX20" fmla="*/ 1650895 w 12192000"/>
                <a:gd name="connsiteY20" fmla="*/ 3591257 h 6505580"/>
                <a:gd name="connsiteX21" fmla="*/ 984835 w 12192000"/>
                <a:gd name="connsiteY21" fmla="*/ 1394288 h 6505580"/>
                <a:gd name="connsiteX22" fmla="*/ 867620 w 12192000"/>
                <a:gd name="connsiteY22" fmla="*/ 1281033 h 6505580"/>
                <a:gd name="connsiteX23" fmla="*/ 18364 w 12192000"/>
                <a:gd name="connsiteY23" fmla="*/ 823921 h 6505580"/>
                <a:gd name="connsiteX24" fmla="*/ 0 w 12192000"/>
                <a:gd name="connsiteY24" fmla="*/ 806400 h 6505580"/>
                <a:gd name="connsiteX25" fmla="*/ 0 w 12192000"/>
                <a:gd name="connsiteY25" fmla="*/ 0 h 6505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192000" h="6505580">
                  <a:moveTo>
                    <a:pt x="0" y="0"/>
                  </a:moveTo>
                  <a:lnTo>
                    <a:pt x="122186" y="40242"/>
                  </a:lnTo>
                  <a:cubicBezTo>
                    <a:pt x="209270" y="79418"/>
                    <a:pt x="288976" y="137109"/>
                    <a:pt x="355206" y="211060"/>
                  </a:cubicBezTo>
                  <a:cubicBezTo>
                    <a:pt x="553202" y="432025"/>
                    <a:pt x="817726" y="584877"/>
                    <a:pt x="1106801" y="646653"/>
                  </a:cubicBezTo>
                  <a:cubicBezTo>
                    <a:pt x="1344397" y="697340"/>
                    <a:pt x="1532097" y="878705"/>
                    <a:pt x="1602584" y="1111548"/>
                  </a:cubicBezTo>
                  <a:lnTo>
                    <a:pt x="2294780" y="3394844"/>
                  </a:lnTo>
                  <a:cubicBezTo>
                    <a:pt x="2365266" y="3627688"/>
                    <a:pt x="2304283" y="3881123"/>
                    <a:pt x="2135590" y="4056152"/>
                  </a:cubicBezTo>
                  <a:cubicBezTo>
                    <a:pt x="1776029" y="4429177"/>
                    <a:pt x="1634263" y="4990696"/>
                    <a:pt x="1829883" y="5518158"/>
                  </a:cubicBezTo>
                  <a:cubicBezTo>
                    <a:pt x="2073815" y="6175506"/>
                    <a:pt x="2781058" y="6554076"/>
                    <a:pt x="3462959" y="6391719"/>
                  </a:cubicBezTo>
                  <a:cubicBezTo>
                    <a:pt x="4010221" y="6261833"/>
                    <a:pt x="4398294" y="5831784"/>
                    <a:pt x="4509170" y="5325706"/>
                  </a:cubicBezTo>
                  <a:cubicBezTo>
                    <a:pt x="4561442" y="5088110"/>
                    <a:pt x="4738058" y="4897241"/>
                    <a:pt x="4970898" y="4826755"/>
                  </a:cubicBezTo>
                  <a:lnTo>
                    <a:pt x="12192000" y="2637729"/>
                  </a:lnTo>
                  <a:lnTo>
                    <a:pt x="12192000" y="3340660"/>
                  </a:lnTo>
                  <a:lnTo>
                    <a:pt x="5256806" y="5442919"/>
                  </a:lnTo>
                  <a:cubicBezTo>
                    <a:pt x="5201370" y="5459551"/>
                    <a:pt x="5158598" y="5503903"/>
                    <a:pt x="5143554" y="5560134"/>
                  </a:cubicBezTo>
                  <a:cubicBezTo>
                    <a:pt x="5054454" y="5895539"/>
                    <a:pt x="4882197" y="6204810"/>
                    <a:pt x="4643314" y="6457157"/>
                  </a:cubicBezTo>
                  <a:lnTo>
                    <a:pt x="4591278" y="6505580"/>
                  </a:lnTo>
                  <a:lnTo>
                    <a:pt x="1686583" y="6505580"/>
                  </a:lnTo>
                  <a:lnTo>
                    <a:pt x="1684267" y="6503505"/>
                  </a:lnTo>
                  <a:cubicBezTo>
                    <a:pt x="1446349" y="6268710"/>
                    <a:pt x="1261980" y="5972907"/>
                    <a:pt x="1158280" y="5630621"/>
                  </a:cubicBezTo>
                  <a:cubicBezTo>
                    <a:pt x="932564" y="4887737"/>
                    <a:pt x="1147192" y="4114759"/>
                    <a:pt x="1650895" y="3591257"/>
                  </a:cubicBezTo>
                  <a:lnTo>
                    <a:pt x="984835" y="1394288"/>
                  </a:lnTo>
                  <a:cubicBezTo>
                    <a:pt x="968203" y="1338849"/>
                    <a:pt x="923851" y="1296081"/>
                    <a:pt x="867620" y="1281033"/>
                  </a:cubicBezTo>
                  <a:cubicBezTo>
                    <a:pt x="553004" y="1197182"/>
                    <a:pt x="261430" y="1040567"/>
                    <a:pt x="18364" y="823921"/>
                  </a:cubicBezTo>
                  <a:lnTo>
                    <a:pt x="0" y="806400"/>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61" name="Rectangle 60">
            <a:extLst>
              <a:ext uri="{FF2B5EF4-FFF2-40B4-BE49-F238E27FC236}">
                <a16:creationId xmlns:a16="http://schemas.microsoft.com/office/drawing/2014/main" id="{DF4A843D-C5CD-4883-B866-4DCCAC5E4CE8}"/>
              </a:ext>
            </a:extLst>
          </p:cNvPr>
          <p:cNvSpPr/>
          <p:nvPr userDrawn="1"/>
        </p:nvSpPr>
        <p:spPr>
          <a:xfrm>
            <a:off x="3176" y="5036457"/>
            <a:ext cx="12188824" cy="18215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Graphic 15">
            <a:extLst>
              <a:ext uri="{FF2B5EF4-FFF2-40B4-BE49-F238E27FC236}">
                <a16:creationId xmlns:a16="http://schemas.microsoft.com/office/drawing/2014/main" id="{5B2E4717-A806-48A3-B09E-C1437AC14FE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3909786" y="5530391"/>
            <a:ext cx="4372428" cy="491635"/>
          </a:xfrm>
          <a:prstGeom prst="rect">
            <a:avLst/>
          </a:prstGeom>
        </p:spPr>
      </p:pic>
      <p:pic>
        <p:nvPicPr>
          <p:cNvPr id="18447" name="Picture 15">
            <a:extLst>
              <a:ext uri="{FF2B5EF4-FFF2-40B4-BE49-F238E27FC236}">
                <a16:creationId xmlns:a16="http://schemas.microsoft.com/office/drawing/2014/main" id="{5379DC86-275C-420A-B037-237EAFA6269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7516680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userDrawn="1">
  <p:cSld name="1_Chapter title 2">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E75C6E1E-8141-9A41-9090-FAFD06933468}"/>
              </a:ext>
            </a:extLst>
          </p:cNvPr>
          <p:cNvPicPr>
            <a:picLocks noChangeAspect="1"/>
          </p:cNvPicPr>
          <p:nvPr userDrawn="1"/>
        </p:nvPicPr>
        <p:blipFill rotWithShape="1">
          <a:blip r:embed="rId2">
            <a:extLst>
              <a:ext uri="{28A0092B-C50C-407E-A947-70E740481C1C}">
                <a14:useLocalDpi xmlns:a14="http://schemas.microsoft.com/office/drawing/2010/main"/>
              </a:ext>
            </a:extLst>
          </a:blip>
          <a:srcRect l="196" r="196"/>
          <a:stretch/>
        </p:blipFill>
        <p:spPr>
          <a:xfrm>
            <a:off x="0" y="-15306"/>
            <a:ext cx="12192000" cy="6888613"/>
          </a:xfrm>
          <a:prstGeom prst="rect">
            <a:avLst/>
          </a:prstGeom>
        </p:spPr>
      </p:pic>
      <p:sp>
        <p:nvSpPr>
          <p:cNvPr id="16" name="Title 1">
            <a:extLst>
              <a:ext uri="{FF2B5EF4-FFF2-40B4-BE49-F238E27FC236}">
                <a16:creationId xmlns:a16="http://schemas.microsoft.com/office/drawing/2014/main" id="{A24CA8DA-CE54-AC4B-A2CC-262161C2E442}"/>
              </a:ext>
            </a:extLst>
          </p:cNvPr>
          <p:cNvSpPr>
            <a:spLocks noGrp="1"/>
          </p:cNvSpPr>
          <p:nvPr>
            <p:ph type="title"/>
          </p:nvPr>
        </p:nvSpPr>
        <p:spPr>
          <a:xfrm>
            <a:off x="524731" y="4186953"/>
            <a:ext cx="5480653" cy="1756647"/>
          </a:xfrm>
          <a:prstGeom prst="rect">
            <a:avLst/>
          </a:prstGeom>
        </p:spPr>
        <p:txBody>
          <a:bodyPr vert="horz" anchor="ctr"/>
          <a:lstStyle>
            <a:lvl1pPr>
              <a:defRPr sz="4400" cap="all" baseline="0">
                <a:solidFill>
                  <a:srgbClr val="5F4776"/>
                </a:solidFill>
                <a:latin typeface="+mj-lt"/>
              </a:defRPr>
            </a:lvl1pPr>
          </a:lstStyle>
          <a:p>
            <a:r>
              <a:rPr lang="en-US" dirty="0"/>
              <a:t>Click to edit Master title style</a:t>
            </a:r>
            <a:endParaRPr lang="ro-RO" dirty="0"/>
          </a:p>
        </p:txBody>
      </p:sp>
      <p:sp>
        <p:nvSpPr>
          <p:cNvPr id="5" name="Rectangle 4">
            <a:extLst>
              <a:ext uri="{FF2B5EF4-FFF2-40B4-BE49-F238E27FC236}">
                <a16:creationId xmlns:a16="http://schemas.microsoft.com/office/drawing/2014/main" id="{B5ECECC2-8BB3-4DDD-949B-C2970CBC3A2F}"/>
              </a:ext>
            </a:extLst>
          </p:cNvPr>
          <p:cNvSpPr/>
          <p:nvPr userDrawn="1"/>
        </p:nvSpPr>
        <p:spPr>
          <a:xfrm>
            <a:off x="431800" y="6121400"/>
            <a:ext cx="2324100" cy="736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Graphic 7">
            <a:extLst>
              <a:ext uri="{FF2B5EF4-FFF2-40B4-BE49-F238E27FC236}">
                <a16:creationId xmlns:a16="http://schemas.microsoft.com/office/drawing/2014/main" id="{2D981BA6-1B04-47E5-A58C-F843853451E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657266" y="6362700"/>
            <a:ext cx="1342590" cy="150961"/>
          </a:xfrm>
          <a:prstGeom prst="rect">
            <a:avLst/>
          </a:prstGeom>
        </p:spPr>
      </p:pic>
      <p:pic>
        <p:nvPicPr>
          <p:cNvPr id="20495" name="Picture 15">
            <a:extLst>
              <a:ext uri="{FF2B5EF4-FFF2-40B4-BE49-F238E27FC236}">
                <a16:creationId xmlns:a16="http://schemas.microsoft.com/office/drawing/2014/main" id="{B462E0C0-64DB-4678-B1A7-1D419097ED0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9848815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_Title, subtitle and text">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E76379EA-8B16-3D44-B4FB-3D5A820D677D}"/>
              </a:ext>
            </a:extLst>
          </p:cNvPr>
          <p:cNvSpPr>
            <a:spLocks noGrp="1"/>
          </p:cNvSpPr>
          <p:nvPr>
            <p:ph type="title" hasCustomPrompt="1"/>
          </p:nvPr>
        </p:nvSpPr>
        <p:spPr>
          <a:xfrm>
            <a:off x="545793" y="804651"/>
            <a:ext cx="7107158" cy="711312"/>
          </a:xfrm>
          <a:prstGeom prst="rect">
            <a:avLst/>
          </a:prstGeom>
        </p:spPr>
        <p:txBody>
          <a:bodyPr vert="horz" anchor="b"/>
          <a:lstStyle>
            <a:lvl1pPr>
              <a:lnSpc>
                <a:spcPct val="100000"/>
              </a:lnSpc>
              <a:defRPr sz="4400">
                <a:solidFill>
                  <a:srgbClr val="5F4776"/>
                </a:solidFill>
                <a:latin typeface="+mj-lt"/>
              </a:defRPr>
            </a:lvl1pPr>
          </a:lstStyle>
          <a:p>
            <a:r>
              <a:rPr lang="en-US" dirty="0"/>
              <a:t>Click to edit page title</a:t>
            </a:r>
            <a:endParaRPr lang="ro-RO" dirty="0"/>
          </a:p>
        </p:txBody>
      </p:sp>
      <p:sp>
        <p:nvSpPr>
          <p:cNvPr id="10" name="Subtitle 2">
            <a:extLst>
              <a:ext uri="{FF2B5EF4-FFF2-40B4-BE49-F238E27FC236}">
                <a16:creationId xmlns:a16="http://schemas.microsoft.com/office/drawing/2014/main" id="{F5943A7E-EDB9-A84A-88CF-E1BF466B2D6E}"/>
              </a:ext>
            </a:extLst>
          </p:cNvPr>
          <p:cNvSpPr>
            <a:spLocks noGrp="1"/>
          </p:cNvSpPr>
          <p:nvPr>
            <p:ph type="subTitle" idx="1" hasCustomPrompt="1"/>
          </p:nvPr>
        </p:nvSpPr>
        <p:spPr>
          <a:xfrm>
            <a:off x="545794" y="2561968"/>
            <a:ext cx="5070618" cy="2955085"/>
          </a:xfrm>
          <a:prstGeom prst="rect">
            <a:avLst/>
          </a:prstGeom>
        </p:spPr>
        <p:txBody>
          <a:bodyPr/>
          <a:lstStyle>
            <a:lvl1pPr marL="457200" indent="-457200" algn="l">
              <a:buFont typeface="Arial" panose="020B0604020202020204" pitchFamily="34" charset="0"/>
              <a:buChar char="•"/>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Edit text</a:t>
            </a:r>
          </a:p>
        </p:txBody>
      </p:sp>
      <p:sp>
        <p:nvSpPr>
          <p:cNvPr id="2" name="Footer Placeholder 1">
            <a:extLst>
              <a:ext uri="{FF2B5EF4-FFF2-40B4-BE49-F238E27FC236}">
                <a16:creationId xmlns:a16="http://schemas.microsoft.com/office/drawing/2014/main" id="{0C867793-1601-DF44-8660-DF417B481E6A}"/>
              </a:ext>
            </a:extLst>
          </p:cNvPr>
          <p:cNvSpPr>
            <a:spLocks noGrp="1"/>
          </p:cNvSpPr>
          <p:nvPr>
            <p:ph type="ftr" sz="quarter" idx="10"/>
          </p:nvPr>
        </p:nvSpPr>
        <p:spPr/>
        <p:txBody>
          <a:bodyPr/>
          <a:lstStyle/>
          <a:p>
            <a:r>
              <a:rPr lang="ro-RO">
                <a:solidFill>
                  <a:srgbClr val="5F4776"/>
                </a:solidFill>
              </a:rPr>
              <a:t>PRESENTATION NAME </a:t>
            </a:r>
            <a:r>
              <a:rPr lang="ro-RO">
                <a:solidFill>
                  <a:srgbClr val="10CFC9"/>
                </a:solidFill>
              </a:rPr>
              <a:t>CHAPTER</a:t>
            </a:r>
            <a:endParaRPr lang="ro-RO" dirty="0">
              <a:solidFill>
                <a:srgbClr val="10CFC9"/>
              </a:solidFill>
            </a:endParaRPr>
          </a:p>
        </p:txBody>
      </p:sp>
      <p:sp>
        <p:nvSpPr>
          <p:cNvPr id="3" name="Slide Number Placeholder 2">
            <a:extLst>
              <a:ext uri="{FF2B5EF4-FFF2-40B4-BE49-F238E27FC236}">
                <a16:creationId xmlns:a16="http://schemas.microsoft.com/office/drawing/2014/main" id="{7FFD2C74-363A-DC42-AF2E-8E824997975E}"/>
              </a:ext>
            </a:extLst>
          </p:cNvPr>
          <p:cNvSpPr>
            <a:spLocks noGrp="1"/>
          </p:cNvSpPr>
          <p:nvPr>
            <p:ph type="sldNum" sz="quarter" idx="11"/>
          </p:nvPr>
        </p:nvSpPr>
        <p:spPr/>
        <p:txBody>
          <a:bodyPr/>
          <a:lstStyle/>
          <a:p>
            <a:fld id="{4C012138-8E1B-0248-81B8-1431062B3210}" type="slidenum">
              <a:rPr lang="ro-RO" smtClean="0"/>
              <a:pPr/>
              <a:t>‹#›</a:t>
            </a:fld>
            <a:endParaRPr lang="ro-RO" dirty="0"/>
          </a:p>
        </p:txBody>
      </p:sp>
      <p:sp>
        <p:nvSpPr>
          <p:cNvPr id="11" name="Text Placeholder 2">
            <a:extLst>
              <a:ext uri="{FF2B5EF4-FFF2-40B4-BE49-F238E27FC236}">
                <a16:creationId xmlns:a16="http://schemas.microsoft.com/office/drawing/2014/main" id="{D4C0B19E-869F-B141-9FC0-F101F278B268}"/>
              </a:ext>
            </a:extLst>
          </p:cNvPr>
          <p:cNvSpPr>
            <a:spLocks noGrp="1"/>
          </p:cNvSpPr>
          <p:nvPr>
            <p:ph type="body" idx="12" hasCustomPrompt="1"/>
          </p:nvPr>
        </p:nvSpPr>
        <p:spPr>
          <a:xfrm>
            <a:off x="545793" y="1538006"/>
            <a:ext cx="3937000" cy="567376"/>
          </a:xfrm>
          <a:prstGeom prst="rect">
            <a:avLst/>
          </a:prstGeom>
        </p:spPr>
        <p:txBody>
          <a:bodyPr/>
          <a:lstStyle>
            <a:lvl1pPr marL="0" indent="0">
              <a:lnSpc>
                <a:spcPct val="100000"/>
              </a:lnSpc>
              <a:buNone/>
              <a:defRPr sz="2000">
                <a:solidFill>
                  <a:schemeClr val="accent3"/>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Click to edit page subtitle</a:t>
            </a:r>
            <a:endParaRPr lang="ro-RO" dirty="0"/>
          </a:p>
        </p:txBody>
      </p:sp>
      <p:pic>
        <p:nvPicPr>
          <p:cNvPr id="21519" name="Picture 15">
            <a:extLst>
              <a:ext uri="{FF2B5EF4-FFF2-40B4-BE49-F238E27FC236}">
                <a16:creationId xmlns:a16="http://schemas.microsoft.com/office/drawing/2014/main" id="{13AC7C64-AE07-4429-A626-932038D41E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2721176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userDrawn="1">
  <p:cSld name="1_Chapter title 1">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E75C6E1E-8141-9A41-9090-FAFD06933468}"/>
              </a:ext>
            </a:extLst>
          </p:cNvPr>
          <p:cNvPicPr>
            <a:picLocks noChangeAspect="1"/>
          </p:cNvPicPr>
          <p:nvPr userDrawn="1"/>
        </p:nvPicPr>
        <p:blipFill rotWithShape="1">
          <a:blip r:embed="rId2">
            <a:extLst>
              <a:ext uri="{28A0092B-C50C-407E-A947-70E740481C1C}">
                <a14:useLocalDpi xmlns:a14="http://schemas.microsoft.com/office/drawing/2010/main"/>
              </a:ext>
            </a:extLst>
          </a:blip>
          <a:srcRect l="196" r="196"/>
          <a:stretch/>
        </p:blipFill>
        <p:spPr>
          <a:xfrm>
            <a:off x="0" y="-15306"/>
            <a:ext cx="12192000" cy="6888612"/>
          </a:xfrm>
          <a:prstGeom prst="rect">
            <a:avLst/>
          </a:prstGeom>
        </p:spPr>
      </p:pic>
      <p:sp>
        <p:nvSpPr>
          <p:cNvPr id="16" name="Title 1">
            <a:extLst>
              <a:ext uri="{FF2B5EF4-FFF2-40B4-BE49-F238E27FC236}">
                <a16:creationId xmlns:a16="http://schemas.microsoft.com/office/drawing/2014/main" id="{A24CA8DA-CE54-AC4B-A2CC-262161C2E442}"/>
              </a:ext>
            </a:extLst>
          </p:cNvPr>
          <p:cNvSpPr>
            <a:spLocks noGrp="1"/>
          </p:cNvSpPr>
          <p:nvPr>
            <p:ph type="title"/>
          </p:nvPr>
        </p:nvSpPr>
        <p:spPr>
          <a:xfrm>
            <a:off x="6366731" y="1291351"/>
            <a:ext cx="3757572" cy="1756647"/>
          </a:xfrm>
          <a:prstGeom prst="rect">
            <a:avLst/>
          </a:prstGeom>
        </p:spPr>
        <p:txBody>
          <a:bodyPr vert="horz" anchor="ctr"/>
          <a:lstStyle>
            <a:lvl1pPr>
              <a:defRPr sz="4400">
                <a:solidFill>
                  <a:srgbClr val="5F4776"/>
                </a:solidFill>
                <a:latin typeface="+mj-lt"/>
              </a:defRPr>
            </a:lvl1pPr>
          </a:lstStyle>
          <a:p>
            <a:r>
              <a:rPr lang="en-US" dirty="0"/>
              <a:t>Click to edit Master title style</a:t>
            </a:r>
            <a:endParaRPr lang="ro-RO" dirty="0"/>
          </a:p>
        </p:txBody>
      </p:sp>
      <p:pic>
        <p:nvPicPr>
          <p:cNvPr id="19471" name="Picture 15">
            <a:extLst>
              <a:ext uri="{FF2B5EF4-FFF2-40B4-BE49-F238E27FC236}">
                <a16:creationId xmlns:a16="http://schemas.microsoft.com/office/drawing/2014/main" id="{0137F1C4-CE84-40B3-ABA3-9BFAD1DA4A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6180848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userDrawn="1">
  <p:cSld name="2_Title and subtitle">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0742113-BEAC-BA46-A20D-83BEC0AD883B}"/>
              </a:ext>
            </a:extLst>
          </p:cNvPr>
          <p:cNvSpPr>
            <a:spLocks noGrp="1"/>
          </p:cNvSpPr>
          <p:nvPr>
            <p:ph type="ftr" sz="quarter" idx="10"/>
          </p:nvPr>
        </p:nvSpPr>
        <p:spPr/>
        <p:txBody>
          <a:bodyPr/>
          <a:lstStyle/>
          <a:p>
            <a:r>
              <a:rPr lang="ro-RO">
                <a:solidFill>
                  <a:srgbClr val="5F4776"/>
                </a:solidFill>
              </a:rPr>
              <a:t>PRESENTATION NAME </a:t>
            </a:r>
            <a:r>
              <a:rPr lang="ro-RO">
                <a:solidFill>
                  <a:srgbClr val="10CFC9"/>
                </a:solidFill>
              </a:rPr>
              <a:t>CHAPTER</a:t>
            </a:r>
            <a:endParaRPr lang="ro-RO" dirty="0">
              <a:solidFill>
                <a:srgbClr val="10CFC9"/>
              </a:solidFill>
            </a:endParaRPr>
          </a:p>
        </p:txBody>
      </p:sp>
      <p:sp>
        <p:nvSpPr>
          <p:cNvPr id="3" name="Text Placeholder 2">
            <a:extLst>
              <a:ext uri="{FF2B5EF4-FFF2-40B4-BE49-F238E27FC236}">
                <a16:creationId xmlns:a16="http://schemas.microsoft.com/office/drawing/2014/main" id="{04D17D6C-5FC4-F944-869D-683CA7F74AD4}"/>
              </a:ext>
            </a:extLst>
          </p:cNvPr>
          <p:cNvSpPr>
            <a:spLocks noGrp="1"/>
          </p:cNvSpPr>
          <p:nvPr>
            <p:ph type="body" idx="1" hasCustomPrompt="1"/>
          </p:nvPr>
        </p:nvSpPr>
        <p:spPr>
          <a:xfrm>
            <a:off x="658735" y="4521188"/>
            <a:ext cx="3970758" cy="638604"/>
          </a:xfrm>
          <a:prstGeom prst="rect">
            <a:avLst/>
          </a:prstGeom>
        </p:spPr>
        <p:txBody>
          <a:bodyPr/>
          <a:lstStyle>
            <a:lvl1pPr marL="0" indent="0" algn="ctr">
              <a:lnSpc>
                <a:spcPct val="100000"/>
              </a:lnSpc>
              <a:buNone/>
              <a:defRPr sz="15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Click to edit page subtitle</a:t>
            </a:r>
            <a:endParaRPr lang="ro-RO" dirty="0"/>
          </a:p>
        </p:txBody>
      </p:sp>
      <p:sp>
        <p:nvSpPr>
          <p:cNvPr id="15" name="Title 1">
            <a:extLst>
              <a:ext uri="{FF2B5EF4-FFF2-40B4-BE49-F238E27FC236}">
                <a16:creationId xmlns:a16="http://schemas.microsoft.com/office/drawing/2014/main" id="{AA27CBD6-7464-5C40-8E9F-76E8ED4D9B50}"/>
              </a:ext>
            </a:extLst>
          </p:cNvPr>
          <p:cNvSpPr>
            <a:spLocks noGrp="1"/>
          </p:cNvSpPr>
          <p:nvPr>
            <p:ph type="title" hasCustomPrompt="1"/>
          </p:nvPr>
        </p:nvSpPr>
        <p:spPr>
          <a:xfrm>
            <a:off x="657028" y="3450592"/>
            <a:ext cx="3974172" cy="751294"/>
          </a:xfrm>
          <a:prstGeom prst="rect">
            <a:avLst/>
          </a:prstGeom>
        </p:spPr>
        <p:txBody>
          <a:bodyPr vert="horz" anchor="t"/>
          <a:lstStyle>
            <a:lvl1pPr algn="ctr">
              <a:lnSpc>
                <a:spcPct val="100000"/>
              </a:lnSpc>
              <a:defRPr sz="4000">
                <a:solidFill>
                  <a:schemeClr val="bg1"/>
                </a:solidFill>
                <a:latin typeface="+mj-lt"/>
              </a:defRPr>
            </a:lvl1pPr>
          </a:lstStyle>
          <a:p>
            <a:r>
              <a:rPr lang="en-US" dirty="0"/>
              <a:t>Click to edit page title</a:t>
            </a:r>
            <a:endParaRPr lang="ro-RO" dirty="0"/>
          </a:p>
        </p:txBody>
      </p:sp>
      <p:grpSp>
        <p:nvGrpSpPr>
          <p:cNvPr id="32" name="Group 31">
            <a:extLst>
              <a:ext uri="{FF2B5EF4-FFF2-40B4-BE49-F238E27FC236}">
                <a16:creationId xmlns:a16="http://schemas.microsoft.com/office/drawing/2014/main" id="{6445B3CA-A996-411A-AF0F-5006DF8390FD}"/>
              </a:ext>
            </a:extLst>
          </p:cNvPr>
          <p:cNvGrpSpPr/>
          <p:nvPr userDrawn="1"/>
        </p:nvGrpSpPr>
        <p:grpSpPr>
          <a:xfrm flipH="1">
            <a:off x="-61550" y="0"/>
            <a:ext cx="12471590" cy="7684497"/>
            <a:chOff x="-15511" y="0"/>
            <a:chExt cx="12471590" cy="7684497"/>
          </a:xfrm>
        </p:grpSpPr>
        <p:pic>
          <p:nvPicPr>
            <p:cNvPr id="14" name="Picture 13">
              <a:extLst>
                <a:ext uri="{FF2B5EF4-FFF2-40B4-BE49-F238E27FC236}">
                  <a16:creationId xmlns:a16="http://schemas.microsoft.com/office/drawing/2014/main" id="{2B7208AE-8307-4C71-BB19-2E0C9344285D}"/>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5511" y="0"/>
              <a:ext cx="5557431" cy="6888613"/>
            </a:xfrm>
            <a:prstGeom prst="rect">
              <a:avLst/>
            </a:prstGeom>
          </p:spPr>
        </p:pic>
        <p:sp>
          <p:nvSpPr>
            <p:cNvPr id="29" name="Freeform: Shape 28">
              <a:extLst>
                <a:ext uri="{FF2B5EF4-FFF2-40B4-BE49-F238E27FC236}">
                  <a16:creationId xmlns:a16="http://schemas.microsoft.com/office/drawing/2014/main" id="{A7E6A10E-E20B-4107-BAD1-F1BFAE90682F}"/>
                </a:ext>
              </a:extLst>
            </p:cNvPr>
            <p:cNvSpPr/>
            <p:nvPr userDrawn="1"/>
          </p:nvSpPr>
          <p:spPr>
            <a:xfrm>
              <a:off x="4615689" y="0"/>
              <a:ext cx="7840390" cy="7684497"/>
            </a:xfrm>
            <a:custGeom>
              <a:avLst/>
              <a:gdLst>
                <a:gd name="connsiteX0" fmla="*/ 828396 w 7727410"/>
                <a:gd name="connsiteY0" fmla="*/ 0 h 7551954"/>
                <a:gd name="connsiteX1" fmla="*/ 1917673 w 7727410"/>
                <a:gd name="connsiteY1" fmla="*/ 0 h 7551954"/>
                <a:gd name="connsiteX2" fmla="*/ 1896603 w 7727410"/>
                <a:gd name="connsiteY2" fmla="*/ 109983 h 7551954"/>
                <a:gd name="connsiteX3" fmla="*/ 1161955 w 7727410"/>
                <a:gd name="connsiteY3" fmla="*/ 1556854 h 7551954"/>
                <a:gd name="connsiteX4" fmla="*/ 1107587 w 7727410"/>
                <a:gd name="connsiteY4" fmla="*/ 1809666 h 7551954"/>
                <a:gd name="connsiteX5" fmla="*/ 1736897 w 7727410"/>
                <a:gd name="connsiteY5" fmla="*/ 3863420 h 7551954"/>
                <a:gd name="connsiteX6" fmla="*/ 1923108 w 7727410"/>
                <a:gd name="connsiteY6" fmla="*/ 4042834 h 7551954"/>
                <a:gd name="connsiteX7" fmla="*/ 3932008 w 7727410"/>
                <a:gd name="connsiteY7" fmla="*/ 5573296 h 7551954"/>
                <a:gd name="connsiteX8" fmla="*/ 4222878 w 7727410"/>
                <a:gd name="connsiteY8" fmla="*/ 6242022 h 7551954"/>
                <a:gd name="connsiteX9" fmla="*/ 4551804 w 7727410"/>
                <a:gd name="connsiteY9" fmla="*/ 6410564 h 7551954"/>
                <a:gd name="connsiteX10" fmla="*/ 7727410 w 7727410"/>
                <a:gd name="connsiteY10" fmla="*/ 5436795 h 7551954"/>
                <a:gd name="connsiteX11" fmla="*/ 7727410 w 7727410"/>
                <a:gd name="connsiteY11" fmla="*/ 6548877 h 7551954"/>
                <a:gd name="connsiteX12" fmla="*/ 4610250 w 7727410"/>
                <a:gd name="connsiteY12" fmla="*/ 7504720 h 7551954"/>
                <a:gd name="connsiteX13" fmla="*/ 3282310 w 7727410"/>
                <a:gd name="connsiteY13" fmla="*/ 6800654 h 7551954"/>
                <a:gd name="connsiteX14" fmla="*/ 3025420 w 7727410"/>
                <a:gd name="connsiteY14" fmla="*/ 6130568 h 7551954"/>
                <a:gd name="connsiteX15" fmla="*/ 1561560 w 7727410"/>
                <a:gd name="connsiteY15" fmla="*/ 5048644 h 7551954"/>
                <a:gd name="connsiteX16" fmla="*/ 765068 w 7727410"/>
                <a:gd name="connsiteY16" fmla="*/ 4320110 h 7551954"/>
                <a:gd name="connsiteX17" fmla="*/ 47410 w 7727410"/>
                <a:gd name="connsiteY17" fmla="*/ 1979566 h 7551954"/>
                <a:gd name="connsiteX18" fmla="*/ 287989 w 7727410"/>
                <a:gd name="connsiteY18" fmla="*/ 941136 h 7551954"/>
                <a:gd name="connsiteX19" fmla="*/ 806731 w 7727410"/>
                <a:gd name="connsiteY19" fmla="*/ 75774 h 7551954"/>
                <a:gd name="connsiteX20" fmla="*/ 828396 w 7727410"/>
                <a:gd name="connsiteY20" fmla="*/ 0 h 7551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727410" h="7551954">
                  <a:moveTo>
                    <a:pt x="828396" y="0"/>
                  </a:moveTo>
                  <a:lnTo>
                    <a:pt x="1917673" y="0"/>
                  </a:lnTo>
                  <a:lnTo>
                    <a:pt x="1896603" y="109983"/>
                  </a:lnTo>
                  <a:cubicBezTo>
                    <a:pt x="1776314" y="645849"/>
                    <a:pt x="1522823" y="1144336"/>
                    <a:pt x="1161955" y="1556854"/>
                  </a:cubicBezTo>
                  <a:cubicBezTo>
                    <a:pt x="1100791" y="1626174"/>
                    <a:pt x="1080403" y="1721318"/>
                    <a:pt x="1107587" y="1809666"/>
                  </a:cubicBezTo>
                  <a:lnTo>
                    <a:pt x="1736897" y="3863420"/>
                  </a:lnTo>
                  <a:cubicBezTo>
                    <a:pt x="1762722" y="3951768"/>
                    <a:pt x="1834760" y="4019728"/>
                    <a:pt x="1923108" y="4042834"/>
                  </a:cubicBezTo>
                  <a:cubicBezTo>
                    <a:pt x="2757657" y="4261666"/>
                    <a:pt x="3497064" y="4801268"/>
                    <a:pt x="3932008" y="5573296"/>
                  </a:cubicBezTo>
                  <a:cubicBezTo>
                    <a:pt x="4062491" y="5805718"/>
                    <a:pt x="4161714" y="6059888"/>
                    <a:pt x="4222878" y="6242022"/>
                  </a:cubicBezTo>
                  <a:cubicBezTo>
                    <a:pt x="4269091" y="6377942"/>
                    <a:pt x="4414525" y="6452698"/>
                    <a:pt x="4551804" y="6410564"/>
                  </a:cubicBezTo>
                  <a:lnTo>
                    <a:pt x="7727410" y="5436795"/>
                  </a:lnTo>
                  <a:lnTo>
                    <a:pt x="7727410" y="6548877"/>
                  </a:lnTo>
                  <a:lnTo>
                    <a:pt x="4610250" y="7504720"/>
                  </a:lnTo>
                  <a:cubicBezTo>
                    <a:pt x="4048899" y="7677338"/>
                    <a:pt x="3454929" y="7362004"/>
                    <a:pt x="3282310" y="6800654"/>
                  </a:cubicBezTo>
                  <a:cubicBezTo>
                    <a:pt x="3282310" y="6800654"/>
                    <a:pt x="3196680" y="6441826"/>
                    <a:pt x="3025420" y="6130568"/>
                  </a:cubicBezTo>
                  <a:cubicBezTo>
                    <a:pt x="2715523" y="5567858"/>
                    <a:pt x="2173201" y="5180486"/>
                    <a:pt x="1561560" y="5048644"/>
                  </a:cubicBezTo>
                  <a:cubicBezTo>
                    <a:pt x="1183702" y="4967092"/>
                    <a:pt x="877882" y="4689814"/>
                    <a:pt x="765068" y="4320110"/>
                  </a:cubicBezTo>
                  <a:lnTo>
                    <a:pt x="47410" y="1979566"/>
                  </a:lnTo>
                  <a:cubicBezTo>
                    <a:pt x="-64045" y="1615300"/>
                    <a:pt x="22944" y="1214334"/>
                    <a:pt x="287989" y="941136"/>
                  </a:cubicBezTo>
                  <a:cubicBezTo>
                    <a:pt x="525255" y="696140"/>
                    <a:pt x="702683" y="399111"/>
                    <a:pt x="806731" y="75774"/>
                  </a:cubicBezTo>
                  <a:lnTo>
                    <a:pt x="828396" y="0"/>
                  </a:lnTo>
                  <a:close/>
                </a:path>
              </a:pathLst>
            </a:custGeom>
            <a:gradFill>
              <a:gsLst>
                <a:gs pos="22095">
                  <a:schemeClr val="accent2">
                    <a:alpha val="48000"/>
                  </a:schemeClr>
                </a:gs>
                <a:gs pos="1000">
                  <a:schemeClr val="accent1">
                    <a:alpha val="45000"/>
                  </a:schemeClr>
                </a:gs>
                <a:gs pos="99115">
                  <a:schemeClr val="bg1">
                    <a:alpha val="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4" name="Slide Number Placeholder 3">
            <a:extLst>
              <a:ext uri="{FF2B5EF4-FFF2-40B4-BE49-F238E27FC236}">
                <a16:creationId xmlns:a16="http://schemas.microsoft.com/office/drawing/2014/main" id="{3E26620C-653C-2847-A222-1FCAC6DEBBAD}"/>
              </a:ext>
            </a:extLst>
          </p:cNvPr>
          <p:cNvSpPr>
            <a:spLocks noGrp="1"/>
          </p:cNvSpPr>
          <p:nvPr>
            <p:ph type="sldNum" sz="quarter" idx="11"/>
          </p:nvPr>
        </p:nvSpPr>
        <p:spPr/>
        <p:txBody>
          <a:bodyPr/>
          <a:lstStyle/>
          <a:p>
            <a:fld id="{4C012138-8E1B-0248-81B8-1431062B3210}" type="slidenum">
              <a:rPr lang="ro-RO" smtClean="0"/>
              <a:pPr/>
              <a:t>‹#›</a:t>
            </a:fld>
            <a:endParaRPr lang="ro-RO" dirty="0"/>
          </a:p>
        </p:txBody>
      </p:sp>
      <p:pic>
        <p:nvPicPr>
          <p:cNvPr id="33" name="Graphic 32">
            <a:extLst>
              <a:ext uri="{FF2B5EF4-FFF2-40B4-BE49-F238E27FC236}">
                <a16:creationId xmlns:a16="http://schemas.microsoft.com/office/drawing/2014/main" id="{524523F1-D220-46A3-8067-EC4DF9F425AE}"/>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657266" y="6362700"/>
            <a:ext cx="1342590" cy="150961"/>
          </a:xfrm>
          <a:prstGeom prst="rect">
            <a:avLst/>
          </a:prstGeom>
        </p:spPr>
      </p:pic>
      <p:pic>
        <p:nvPicPr>
          <p:cNvPr id="9230" name="Picture 14">
            <a:extLst>
              <a:ext uri="{FF2B5EF4-FFF2-40B4-BE49-F238E27FC236}">
                <a16:creationId xmlns:a16="http://schemas.microsoft.com/office/drawing/2014/main" id="{5563E8CA-D520-4F15-A7C2-FFC1BDB1DC7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0186038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14236918-2A81-0748-B950-789BA0D88FAB}"/>
              </a:ext>
            </a:extLst>
          </p:cNvPr>
          <p:cNvSpPr>
            <a:spLocks noGrp="1"/>
          </p:cNvSpPr>
          <p:nvPr>
            <p:ph type="title" hasCustomPrompt="1"/>
          </p:nvPr>
        </p:nvSpPr>
        <p:spPr>
          <a:xfrm>
            <a:off x="549884" y="690440"/>
            <a:ext cx="9936448" cy="751294"/>
          </a:xfrm>
          <a:prstGeom prst="rect">
            <a:avLst/>
          </a:prstGeom>
        </p:spPr>
        <p:txBody>
          <a:bodyPr vert="horz" anchor="ctr"/>
          <a:lstStyle>
            <a:lvl1pPr>
              <a:lnSpc>
                <a:spcPct val="100000"/>
              </a:lnSpc>
              <a:defRPr sz="4400">
                <a:solidFill>
                  <a:srgbClr val="5F4776"/>
                </a:solidFill>
                <a:latin typeface="+mj-lt"/>
              </a:defRPr>
            </a:lvl1pPr>
          </a:lstStyle>
          <a:p>
            <a:r>
              <a:rPr lang="en-US" dirty="0"/>
              <a:t>Click to edit page title</a:t>
            </a:r>
            <a:endParaRPr lang="ro-RO" dirty="0"/>
          </a:p>
        </p:txBody>
      </p:sp>
      <p:sp>
        <p:nvSpPr>
          <p:cNvPr id="2" name="Footer Placeholder 1">
            <a:extLst>
              <a:ext uri="{FF2B5EF4-FFF2-40B4-BE49-F238E27FC236}">
                <a16:creationId xmlns:a16="http://schemas.microsoft.com/office/drawing/2014/main" id="{7BC69B36-147E-A146-B44D-39F44768C118}"/>
              </a:ext>
            </a:extLst>
          </p:cNvPr>
          <p:cNvSpPr>
            <a:spLocks noGrp="1"/>
          </p:cNvSpPr>
          <p:nvPr>
            <p:ph type="ftr" sz="quarter" idx="10"/>
          </p:nvPr>
        </p:nvSpPr>
        <p:spPr/>
        <p:txBody>
          <a:bodyPr/>
          <a:lstStyle/>
          <a:p>
            <a:r>
              <a:rPr lang="ro-RO">
                <a:solidFill>
                  <a:srgbClr val="5F4776"/>
                </a:solidFill>
              </a:rPr>
              <a:t>PRESENTATION NAME </a:t>
            </a:r>
            <a:r>
              <a:rPr lang="ro-RO">
                <a:solidFill>
                  <a:srgbClr val="10CFC9"/>
                </a:solidFill>
              </a:rPr>
              <a:t>CHAPTER</a:t>
            </a:r>
            <a:endParaRPr lang="ro-RO" dirty="0">
              <a:solidFill>
                <a:srgbClr val="10CFC9"/>
              </a:solidFill>
            </a:endParaRPr>
          </a:p>
        </p:txBody>
      </p:sp>
      <p:sp>
        <p:nvSpPr>
          <p:cNvPr id="4" name="Slide Number Placeholder 3">
            <a:extLst>
              <a:ext uri="{FF2B5EF4-FFF2-40B4-BE49-F238E27FC236}">
                <a16:creationId xmlns:a16="http://schemas.microsoft.com/office/drawing/2014/main" id="{401545A2-C569-5C4D-8556-4771E90EDC5F}"/>
              </a:ext>
            </a:extLst>
          </p:cNvPr>
          <p:cNvSpPr>
            <a:spLocks noGrp="1"/>
          </p:cNvSpPr>
          <p:nvPr>
            <p:ph type="sldNum" sz="quarter" idx="11"/>
          </p:nvPr>
        </p:nvSpPr>
        <p:spPr/>
        <p:txBody>
          <a:bodyPr/>
          <a:lstStyle/>
          <a:p>
            <a:fld id="{4C012138-8E1B-0248-81B8-1431062B3210}" type="slidenum">
              <a:rPr lang="ro-RO" smtClean="0"/>
              <a:pPr/>
              <a:t>‹#›</a:t>
            </a:fld>
            <a:endParaRPr lang="ro-RO" dirty="0"/>
          </a:p>
        </p:txBody>
      </p:sp>
      <p:pic>
        <p:nvPicPr>
          <p:cNvPr id="13328" name="Picture 16">
            <a:extLst>
              <a:ext uri="{FF2B5EF4-FFF2-40B4-BE49-F238E27FC236}">
                <a16:creationId xmlns:a16="http://schemas.microsoft.com/office/drawing/2014/main" id="{0804A382-6DD9-4B4E-B0BC-42E31B1B55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3215477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userDrawn="1">
  <p:cSld name="1_Contact information">
    <p:spTree>
      <p:nvGrpSpPr>
        <p:cNvPr id="1" name=""/>
        <p:cNvGrpSpPr/>
        <p:nvPr/>
      </p:nvGrpSpPr>
      <p:grpSpPr>
        <a:xfrm>
          <a:off x="0" y="0"/>
          <a:ext cx="0" cy="0"/>
          <a:chOff x="0" y="0"/>
          <a:chExt cx="0" cy="0"/>
        </a:xfrm>
      </p:grpSpPr>
      <p:pic>
        <p:nvPicPr>
          <p:cNvPr id="13" name="Picture 6" descr="FORTBRIDGE footer map">
            <a:extLst>
              <a:ext uri="{FF2B5EF4-FFF2-40B4-BE49-F238E27FC236}">
                <a16:creationId xmlns:a16="http://schemas.microsoft.com/office/drawing/2014/main" id="{67820950-5095-47AC-AA8C-FAD921E241DA}"/>
              </a:ext>
            </a:extLst>
          </p:cNvPr>
          <p:cNvPicPr>
            <a:picLocks noChangeAspect="1" noChangeArrowheads="1"/>
          </p:cNvPicPr>
          <p:nvPr userDrawn="1"/>
        </p:nvPicPr>
        <p:blipFill rotWithShape="1">
          <a:blip r:embed="rId2">
            <a:extLst>
              <a:ext uri="{28A0092B-C50C-407E-A947-70E740481C1C}">
                <a14:useLocalDpi xmlns:a14="http://schemas.microsoft.com/office/drawing/2010/main"/>
              </a:ext>
            </a:extLst>
          </a:blip>
          <a:srcRect l="14011" t="9161" r="57199" b="9161"/>
          <a:stretch/>
        </p:blipFill>
        <p:spPr bwMode="auto">
          <a:xfrm>
            <a:off x="6456345" y="762000"/>
            <a:ext cx="3838836" cy="3838834"/>
          </a:xfrm>
          <a:prstGeom prst="ellipse">
            <a:avLst/>
          </a:prstGeom>
          <a:noFill/>
          <a:extLst>
            <a:ext uri="{909E8E84-426E-40DD-AFC4-6F175D3DCCD1}">
              <a14:hiddenFill xmlns:a14="http://schemas.microsoft.com/office/drawing/2010/main">
                <a:solidFill>
                  <a:srgbClr val="FFFFFF"/>
                </a:solidFill>
              </a14:hiddenFill>
            </a:ext>
          </a:extLst>
        </p:spPr>
      </p:pic>
      <p:pic>
        <p:nvPicPr>
          <p:cNvPr id="6" name="Graphic 5">
            <a:extLst>
              <a:ext uri="{FF2B5EF4-FFF2-40B4-BE49-F238E27FC236}">
                <a16:creationId xmlns:a16="http://schemas.microsoft.com/office/drawing/2014/main" id="{0F359F62-B1A9-42B9-BA58-DCD4BA59AA8C}"/>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45096" t="74914" r="27034"/>
          <a:stretch/>
        </p:blipFill>
        <p:spPr>
          <a:xfrm>
            <a:off x="2514987" y="0"/>
            <a:ext cx="9677013" cy="5436901"/>
          </a:xfrm>
          <a:prstGeom prst="rect">
            <a:avLst/>
          </a:prstGeom>
        </p:spPr>
      </p:pic>
      <p:pic>
        <p:nvPicPr>
          <p:cNvPr id="19" name="Picture 18">
            <a:extLst>
              <a:ext uri="{FF2B5EF4-FFF2-40B4-BE49-F238E27FC236}">
                <a16:creationId xmlns:a16="http://schemas.microsoft.com/office/drawing/2014/main" id="{E75C6E1E-8141-9A41-9090-FAFD06933468}"/>
              </a:ext>
            </a:extLst>
          </p:cNvPr>
          <p:cNvPicPr>
            <a:picLocks noChangeAspect="1"/>
          </p:cNvPicPr>
          <p:nvPr userDrawn="1"/>
        </p:nvPicPr>
        <p:blipFill rotWithShape="1">
          <a:blip r:embed="rId5">
            <a:extLst>
              <a:ext uri="{28A0092B-C50C-407E-A947-70E740481C1C}">
                <a14:useLocalDpi xmlns:a14="http://schemas.microsoft.com/office/drawing/2010/main"/>
              </a:ext>
            </a:extLst>
          </a:blip>
          <a:srcRect/>
          <a:stretch/>
        </p:blipFill>
        <p:spPr>
          <a:xfrm>
            <a:off x="985023" y="5737445"/>
            <a:ext cx="2717801" cy="393701"/>
          </a:xfrm>
          <a:prstGeom prst="rect">
            <a:avLst/>
          </a:prstGeom>
        </p:spPr>
      </p:pic>
      <p:sp>
        <p:nvSpPr>
          <p:cNvPr id="3" name="Text Placeholder 5">
            <a:extLst>
              <a:ext uri="{FF2B5EF4-FFF2-40B4-BE49-F238E27FC236}">
                <a16:creationId xmlns:a16="http://schemas.microsoft.com/office/drawing/2014/main" id="{F574B526-2561-4C43-A545-A25A135C5831}"/>
              </a:ext>
            </a:extLst>
          </p:cNvPr>
          <p:cNvSpPr>
            <a:spLocks noGrp="1"/>
          </p:cNvSpPr>
          <p:nvPr>
            <p:ph type="body" sz="quarter" idx="10" hasCustomPrompt="1"/>
          </p:nvPr>
        </p:nvSpPr>
        <p:spPr>
          <a:xfrm>
            <a:off x="1042173" y="4135545"/>
            <a:ext cx="3175599" cy="290473"/>
          </a:xfrm>
          <a:prstGeom prst="rect">
            <a:avLst/>
          </a:prstGeom>
        </p:spPr>
        <p:txBody>
          <a:bodyPr lIns="0" rIns="0" anchor="b"/>
          <a:lstStyle>
            <a:lvl1pPr marL="0" indent="0">
              <a:lnSpc>
                <a:spcPct val="100000"/>
              </a:lnSpc>
              <a:buNone/>
              <a:defRPr sz="1200" b="1">
                <a:solidFill>
                  <a:srgbClr val="5F4776"/>
                </a:solidFill>
                <a:latin typeface="Verdana" panose="020B0604030504040204" pitchFamily="34" charset="0"/>
                <a:ea typeface="Verdana" panose="020B0604030504040204" pitchFamily="34" charset="0"/>
                <a:cs typeface="Verdana" panose="020B0604030504040204" pitchFamily="34" charset="0"/>
              </a:defRPr>
            </a:lvl1pPr>
          </a:lstStyle>
          <a:p>
            <a:pPr lvl="0"/>
            <a:r>
              <a:rPr lang="ro-RO" dirty="0"/>
              <a:t>Insert </a:t>
            </a:r>
            <a:r>
              <a:rPr lang="ro-RO" dirty="0" err="1"/>
              <a:t>name</a:t>
            </a:r>
            <a:endParaRPr lang="ro-RO" dirty="0"/>
          </a:p>
        </p:txBody>
      </p:sp>
      <p:sp>
        <p:nvSpPr>
          <p:cNvPr id="4" name="Text Placeholder 5">
            <a:extLst>
              <a:ext uri="{FF2B5EF4-FFF2-40B4-BE49-F238E27FC236}">
                <a16:creationId xmlns:a16="http://schemas.microsoft.com/office/drawing/2014/main" id="{74F0D385-9660-8C46-A2F1-3593D6B81C68}"/>
              </a:ext>
            </a:extLst>
          </p:cNvPr>
          <p:cNvSpPr>
            <a:spLocks noGrp="1"/>
          </p:cNvSpPr>
          <p:nvPr>
            <p:ph type="body" sz="quarter" idx="13" hasCustomPrompt="1"/>
          </p:nvPr>
        </p:nvSpPr>
        <p:spPr>
          <a:xfrm>
            <a:off x="1042174" y="4934456"/>
            <a:ext cx="3175598" cy="439315"/>
          </a:xfrm>
          <a:prstGeom prst="rect">
            <a:avLst/>
          </a:prstGeom>
        </p:spPr>
        <p:txBody>
          <a:bodyPr lIns="0" rIns="0" anchor="t"/>
          <a:lstStyle>
            <a:lvl1pPr marL="0" indent="0">
              <a:lnSpc>
                <a:spcPct val="100000"/>
              </a:lnSpc>
              <a:spcBef>
                <a:spcPts val="0"/>
              </a:spcBef>
              <a:buNone/>
              <a:defRPr sz="1000" b="0">
                <a:latin typeface="Verdana" panose="020B0604030504040204" pitchFamily="34" charset="0"/>
                <a:ea typeface="Verdana" panose="020B0604030504040204" pitchFamily="34" charset="0"/>
                <a:cs typeface="Verdana" panose="020B0604030504040204" pitchFamily="34" charset="0"/>
              </a:defRPr>
            </a:lvl1pPr>
          </a:lstStyle>
          <a:p>
            <a:pPr lvl="0"/>
            <a:r>
              <a:rPr lang="ro-RO" dirty="0"/>
              <a:t>Insert contact </a:t>
            </a:r>
            <a:r>
              <a:rPr lang="ro-RO" dirty="0" err="1"/>
              <a:t>information</a:t>
            </a:r>
            <a:endParaRPr lang="ro-RO" dirty="0"/>
          </a:p>
        </p:txBody>
      </p:sp>
      <p:sp>
        <p:nvSpPr>
          <p:cNvPr id="5" name="Text Placeholder 5">
            <a:extLst>
              <a:ext uri="{FF2B5EF4-FFF2-40B4-BE49-F238E27FC236}">
                <a16:creationId xmlns:a16="http://schemas.microsoft.com/office/drawing/2014/main" id="{6018BD13-834B-9F48-9169-ADD9F9E1024B}"/>
              </a:ext>
            </a:extLst>
          </p:cNvPr>
          <p:cNvSpPr>
            <a:spLocks noGrp="1"/>
          </p:cNvSpPr>
          <p:nvPr>
            <p:ph type="body" sz="quarter" idx="14" hasCustomPrompt="1"/>
          </p:nvPr>
        </p:nvSpPr>
        <p:spPr>
          <a:xfrm>
            <a:off x="1042174" y="4440556"/>
            <a:ext cx="3175598" cy="281852"/>
          </a:xfrm>
          <a:prstGeom prst="rect">
            <a:avLst/>
          </a:prstGeom>
        </p:spPr>
        <p:txBody>
          <a:bodyPr lIns="0" rIns="0" anchor="t"/>
          <a:lstStyle>
            <a:lvl1pPr marL="0" indent="0">
              <a:lnSpc>
                <a:spcPct val="100000"/>
              </a:lnSpc>
              <a:spcBef>
                <a:spcPts val="600"/>
              </a:spcBef>
              <a:buNone/>
              <a:defRPr sz="1200" b="0">
                <a:solidFill>
                  <a:srgbClr val="10CFC9"/>
                </a:solidFill>
                <a:latin typeface="Verdana" panose="020B0604030504040204" pitchFamily="34" charset="0"/>
                <a:ea typeface="Verdana" panose="020B0604030504040204" pitchFamily="34" charset="0"/>
                <a:cs typeface="Verdana" panose="020B0604030504040204" pitchFamily="34" charset="0"/>
              </a:defRPr>
            </a:lvl1pPr>
          </a:lstStyle>
          <a:p>
            <a:pPr lvl="0"/>
            <a:r>
              <a:rPr lang="ro-RO" dirty="0"/>
              <a:t>Insert </a:t>
            </a:r>
            <a:r>
              <a:rPr lang="ro-RO" dirty="0" err="1"/>
              <a:t>position</a:t>
            </a:r>
            <a:r>
              <a:rPr lang="ro-RO" dirty="0"/>
              <a:t> </a:t>
            </a:r>
            <a:r>
              <a:rPr lang="ro-RO" dirty="0" err="1"/>
              <a:t>title</a:t>
            </a:r>
            <a:endParaRPr lang="ro-RO" dirty="0"/>
          </a:p>
        </p:txBody>
      </p:sp>
      <p:pic>
        <p:nvPicPr>
          <p:cNvPr id="12" name="Graphic 11">
            <a:extLst>
              <a:ext uri="{FF2B5EF4-FFF2-40B4-BE49-F238E27FC236}">
                <a16:creationId xmlns:a16="http://schemas.microsoft.com/office/drawing/2014/main" id="{314704A4-C0C9-4227-959B-46F97E0646BF}"/>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1042174" y="3619240"/>
            <a:ext cx="2945626" cy="331206"/>
          </a:xfrm>
          <a:prstGeom prst="rect">
            <a:avLst/>
          </a:prstGeom>
        </p:spPr>
      </p:pic>
      <p:pic>
        <p:nvPicPr>
          <p:cNvPr id="28685" name="Picture 13">
            <a:extLst>
              <a:ext uri="{FF2B5EF4-FFF2-40B4-BE49-F238E27FC236}">
                <a16:creationId xmlns:a16="http://schemas.microsoft.com/office/drawing/2014/main" id="{3B3BEC76-92DA-4078-B74A-9E4C96080D6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0"/>
            <a:ext cx="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714578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hapter title 1">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E75C6E1E-8141-9A41-9090-FAFD06933468}"/>
              </a:ext>
            </a:extLst>
          </p:cNvPr>
          <p:cNvPicPr>
            <a:picLocks noChangeAspect="1"/>
          </p:cNvPicPr>
          <p:nvPr userDrawn="1"/>
        </p:nvPicPr>
        <p:blipFill rotWithShape="1">
          <a:blip r:embed="rId2">
            <a:extLst>
              <a:ext uri="{28A0092B-C50C-407E-A947-70E740481C1C}">
                <a14:useLocalDpi xmlns:a14="http://schemas.microsoft.com/office/drawing/2010/main"/>
              </a:ext>
            </a:extLst>
          </a:blip>
          <a:srcRect l="196" r="196"/>
          <a:stretch/>
        </p:blipFill>
        <p:spPr>
          <a:xfrm>
            <a:off x="0" y="-15306"/>
            <a:ext cx="12192000" cy="6888612"/>
          </a:xfrm>
          <a:prstGeom prst="rect">
            <a:avLst/>
          </a:prstGeom>
        </p:spPr>
      </p:pic>
      <p:sp>
        <p:nvSpPr>
          <p:cNvPr id="16" name="Title 1">
            <a:extLst>
              <a:ext uri="{FF2B5EF4-FFF2-40B4-BE49-F238E27FC236}">
                <a16:creationId xmlns:a16="http://schemas.microsoft.com/office/drawing/2014/main" id="{A24CA8DA-CE54-AC4B-A2CC-262161C2E442}"/>
              </a:ext>
            </a:extLst>
          </p:cNvPr>
          <p:cNvSpPr>
            <a:spLocks noGrp="1"/>
          </p:cNvSpPr>
          <p:nvPr>
            <p:ph type="title"/>
          </p:nvPr>
        </p:nvSpPr>
        <p:spPr>
          <a:xfrm>
            <a:off x="6366731" y="1291351"/>
            <a:ext cx="3757572" cy="1756647"/>
          </a:xfrm>
          <a:prstGeom prst="rect">
            <a:avLst/>
          </a:prstGeom>
        </p:spPr>
        <p:txBody>
          <a:bodyPr vert="horz" anchor="ctr"/>
          <a:lstStyle>
            <a:lvl1pPr>
              <a:defRPr sz="4400">
                <a:solidFill>
                  <a:srgbClr val="5F4776"/>
                </a:solidFill>
                <a:latin typeface="+mj-lt"/>
              </a:defRPr>
            </a:lvl1pPr>
          </a:lstStyle>
          <a:p>
            <a:r>
              <a:rPr lang="en-US" dirty="0"/>
              <a:t>Click to edit Master title style</a:t>
            </a:r>
            <a:endParaRPr lang="ro-RO" dirty="0"/>
          </a:p>
        </p:txBody>
      </p:sp>
      <p:pic>
        <p:nvPicPr>
          <p:cNvPr id="19471" name="Picture 15">
            <a:extLst>
              <a:ext uri="{FF2B5EF4-FFF2-40B4-BE49-F238E27FC236}">
                <a16:creationId xmlns:a16="http://schemas.microsoft.com/office/drawing/2014/main" id="{0137F1C4-CE84-40B3-ABA3-9BFAD1DA4A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7674757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userDrawn="1">
  <p:cSld name="1_Thank You cover">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E75C6E1E-8141-9A41-9090-FAFD06933468}"/>
              </a:ext>
            </a:extLst>
          </p:cNvPr>
          <p:cNvPicPr>
            <a:picLocks noChangeAspect="1"/>
          </p:cNvPicPr>
          <p:nvPr userDrawn="1"/>
        </p:nvPicPr>
        <p:blipFill>
          <a:blip r:embed="rId2"/>
          <a:stretch>
            <a:fillRect/>
          </a:stretch>
        </p:blipFill>
        <p:spPr>
          <a:xfrm>
            <a:off x="-24000" y="-15306"/>
            <a:ext cx="12240000" cy="6888612"/>
          </a:xfrm>
          <a:prstGeom prst="rect">
            <a:avLst/>
          </a:prstGeom>
        </p:spPr>
      </p:pic>
    </p:spTree>
    <p:extLst>
      <p:ext uri="{BB962C8B-B14F-4D97-AF65-F5344CB8AC3E}">
        <p14:creationId xmlns:p14="http://schemas.microsoft.com/office/powerpoint/2010/main" val="287848433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userDrawn="1">
  <p:cSld name="3_Presentation cover">
    <p:spTree>
      <p:nvGrpSpPr>
        <p:cNvPr id="1" name=""/>
        <p:cNvGrpSpPr/>
        <p:nvPr/>
      </p:nvGrpSpPr>
      <p:grpSpPr>
        <a:xfrm>
          <a:off x="0" y="0"/>
          <a:ext cx="0" cy="0"/>
          <a:chOff x="0" y="0"/>
          <a:chExt cx="0" cy="0"/>
        </a:xfrm>
      </p:grpSpPr>
      <p:pic>
        <p:nvPicPr>
          <p:cNvPr id="59" name="Picture 58" descr="A picture containing rainbow, nature&#10;&#10;Description automatically generated">
            <a:extLst>
              <a:ext uri="{FF2B5EF4-FFF2-40B4-BE49-F238E27FC236}">
                <a16:creationId xmlns:a16="http://schemas.microsoft.com/office/drawing/2014/main" id="{A7AEAD64-2264-41AA-B141-87877236F7A4}"/>
              </a:ext>
            </a:extLst>
          </p:cNvPr>
          <p:cNvPicPr>
            <a:picLocks noChangeAspect="1"/>
          </p:cNvPicPr>
          <p:nvPr userDrawn="1"/>
        </p:nvPicPr>
        <p:blipFill rotWithShape="1">
          <a:blip r:embed="rId2">
            <a:extLst>
              <a:ext uri="{28A0092B-C50C-407E-A947-70E740481C1C}">
                <a14:useLocalDpi xmlns:a14="http://schemas.microsoft.com/office/drawing/2010/main"/>
              </a:ext>
            </a:extLst>
          </a:blip>
          <a:srcRect b="29947"/>
          <a:stretch/>
        </p:blipFill>
        <p:spPr>
          <a:xfrm>
            <a:off x="0" y="0"/>
            <a:ext cx="12192000" cy="5907314"/>
          </a:xfrm>
          <a:prstGeom prst="rect">
            <a:avLst/>
          </a:prstGeom>
        </p:spPr>
      </p:pic>
      <p:sp>
        <p:nvSpPr>
          <p:cNvPr id="4" name="Title 3">
            <a:extLst>
              <a:ext uri="{FF2B5EF4-FFF2-40B4-BE49-F238E27FC236}">
                <a16:creationId xmlns:a16="http://schemas.microsoft.com/office/drawing/2014/main" id="{0A7DA5D6-C88F-DD49-A801-454F40CDF39C}"/>
              </a:ext>
            </a:extLst>
          </p:cNvPr>
          <p:cNvSpPr>
            <a:spLocks noGrp="1"/>
          </p:cNvSpPr>
          <p:nvPr>
            <p:ph type="title" hasCustomPrompt="1"/>
          </p:nvPr>
        </p:nvSpPr>
        <p:spPr>
          <a:xfrm>
            <a:off x="3164114" y="1701641"/>
            <a:ext cx="5863772" cy="1240336"/>
          </a:xfrm>
          <a:prstGeom prst="rect">
            <a:avLst/>
          </a:prstGeom>
        </p:spPr>
        <p:txBody>
          <a:bodyPr vert="horz" anchor="t"/>
          <a:lstStyle>
            <a:lvl1pPr algn="ctr">
              <a:lnSpc>
                <a:spcPct val="100000"/>
              </a:lnSpc>
              <a:defRPr sz="5400">
                <a:solidFill>
                  <a:schemeClr val="bg1"/>
                </a:solidFill>
                <a:latin typeface="+mj-lt"/>
              </a:defRPr>
            </a:lvl1pPr>
          </a:lstStyle>
          <a:p>
            <a:r>
              <a:rPr lang="en-US" dirty="0"/>
              <a:t>Presentation title</a:t>
            </a:r>
            <a:endParaRPr lang="ro-RO" dirty="0"/>
          </a:p>
        </p:txBody>
      </p:sp>
      <p:sp>
        <p:nvSpPr>
          <p:cNvPr id="7" name="Text Placeholder 2">
            <a:extLst>
              <a:ext uri="{FF2B5EF4-FFF2-40B4-BE49-F238E27FC236}">
                <a16:creationId xmlns:a16="http://schemas.microsoft.com/office/drawing/2014/main" id="{BA0AF4DA-04EA-8E43-B1EC-D611A4C7A603}"/>
              </a:ext>
            </a:extLst>
          </p:cNvPr>
          <p:cNvSpPr>
            <a:spLocks noGrp="1"/>
          </p:cNvSpPr>
          <p:nvPr>
            <p:ph type="body" idx="1" hasCustomPrompt="1"/>
          </p:nvPr>
        </p:nvSpPr>
        <p:spPr>
          <a:xfrm>
            <a:off x="3164114" y="3090259"/>
            <a:ext cx="5863772" cy="567376"/>
          </a:xfrm>
          <a:prstGeom prst="rect">
            <a:avLst/>
          </a:prstGeom>
        </p:spPr>
        <p:txBody>
          <a:bodyPr/>
          <a:lstStyle>
            <a:lvl1pPr marL="0" indent="0" algn="ctr">
              <a:lnSpc>
                <a:spcPct val="100000"/>
              </a:lnSpc>
              <a:buNone/>
              <a:defRPr sz="18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Click to edit page subtitle</a:t>
            </a:r>
            <a:endParaRPr lang="ro-RO" dirty="0"/>
          </a:p>
        </p:txBody>
      </p:sp>
      <p:grpSp>
        <p:nvGrpSpPr>
          <p:cNvPr id="56" name="Group 55">
            <a:extLst>
              <a:ext uri="{FF2B5EF4-FFF2-40B4-BE49-F238E27FC236}">
                <a16:creationId xmlns:a16="http://schemas.microsoft.com/office/drawing/2014/main" id="{E29502D4-9EDF-4F80-9F10-92511534A1C8}"/>
              </a:ext>
            </a:extLst>
          </p:cNvPr>
          <p:cNvGrpSpPr/>
          <p:nvPr userDrawn="1"/>
        </p:nvGrpSpPr>
        <p:grpSpPr>
          <a:xfrm>
            <a:off x="0" y="-1"/>
            <a:ext cx="12192001" cy="6858000"/>
            <a:chOff x="0" y="-1"/>
            <a:chExt cx="12192001" cy="6858000"/>
          </a:xfrm>
          <a:gradFill>
            <a:gsLst>
              <a:gs pos="100000">
                <a:srgbClr val="FFFFFF">
                  <a:alpha val="0"/>
                </a:srgbClr>
              </a:gs>
              <a:gs pos="0">
                <a:schemeClr val="bg1">
                  <a:alpha val="9000"/>
                </a:schemeClr>
              </a:gs>
            </a:gsLst>
            <a:lin ang="1800000" scaled="0"/>
          </a:gradFill>
        </p:grpSpPr>
        <p:sp>
          <p:nvSpPr>
            <p:cNvPr id="52" name="Freeform: Shape 51">
              <a:extLst>
                <a:ext uri="{FF2B5EF4-FFF2-40B4-BE49-F238E27FC236}">
                  <a16:creationId xmlns:a16="http://schemas.microsoft.com/office/drawing/2014/main" id="{19405C1B-700B-4AA3-B23F-9216D438A439}"/>
                </a:ext>
              </a:extLst>
            </p:cNvPr>
            <p:cNvSpPr/>
            <p:nvPr userDrawn="1"/>
          </p:nvSpPr>
          <p:spPr>
            <a:xfrm>
              <a:off x="2215510" y="-1"/>
              <a:ext cx="9976491" cy="4563700"/>
            </a:xfrm>
            <a:custGeom>
              <a:avLst/>
              <a:gdLst>
                <a:gd name="connsiteX0" fmla="*/ 531360 w 9976491"/>
                <a:gd name="connsiteY0" fmla="*/ 0 h 4563700"/>
                <a:gd name="connsiteX1" fmla="*/ 1221397 w 9976491"/>
                <a:gd name="connsiteY1" fmla="*/ 0 h 4563700"/>
                <a:gd name="connsiteX2" fmla="*/ 1204386 w 9976491"/>
                <a:gd name="connsiteY2" fmla="*/ 87398 h 4563700"/>
                <a:gd name="connsiteX3" fmla="*/ 736619 w 9976491"/>
                <a:gd name="connsiteY3" fmla="*/ 1001449 h 4563700"/>
                <a:gd name="connsiteX4" fmla="*/ 701771 w 9976491"/>
                <a:gd name="connsiteY4" fmla="*/ 1161430 h 4563700"/>
                <a:gd name="connsiteX5" fmla="*/ 1340112 w 9976491"/>
                <a:gd name="connsiteY5" fmla="*/ 3266529 h 4563700"/>
                <a:gd name="connsiteX6" fmla="*/ 1457326 w 9976491"/>
                <a:gd name="connsiteY6" fmla="*/ 3379782 h 4563700"/>
                <a:gd name="connsiteX7" fmla="*/ 2297622 w 9976491"/>
                <a:gd name="connsiteY7" fmla="*/ 3828839 h 4563700"/>
                <a:gd name="connsiteX8" fmla="*/ 2456020 w 9976491"/>
                <a:gd name="connsiteY8" fmla="*/ 3863685 h 4563700"/>
                <a:gd name="connsiteX9" fmla="*/ 9976491 w 9976491"/>
                <a:gd name="connsiteY9" fmla="*/ 1584011 h 4563700"/>
                <a:gd name="connsiteX10" fmla="*/ 9976491 w 9976491"/>
                <a:gd name="connsiteY10" fmla="*/ 2286964 h 4563700"/>
                <a:gd name="connsiteX11" fmla="*/ 2559770 w 9976491"/>
                <a:gd name="connsiteY11" fmla="*/ 4535290 h 4563700"/>
                <a:gd name="connsiteX12" fmla="*/ 1892126 w 9976491"/>
                <a:gd name="connsiteY12" fmla="*/ 4370556 h 4563700"/>
                <a:gd name="connsiteX13" fmla="*/ 1230027 w 9976491"/>
                <a:gd name="connsiteY13" fmla="*/ 4016539 h 4563700"/>
                <a:gd name="connsiteX14" fmla="*/ 722363 w 9976491"/>
                <a:gd name="connsiteY14" fmla="*/ 3553227 h 4563700"/>
                <a:gd name="connsiteX15" fmla="*/ 29375 w 9976491"/>
                <a:gd name="connsiteY15" fmla="*/ 1265972 h 4563700"/>
                <a:gd name="connsiteX16" fmla="*/ 183812 w 9976491"/>
                <a:gd name="connsiteY16" fmla="*/ 609416 h 4563700"/>
                <a:gd name="connsiteX17" fmla="*/ 482724 w 9976491"/>
                <a:gd name="connsiteY17" fmla="*/ 149431 h 4563700"/>
                <a:gd name="connsiteX18" fmla="*/ 531360 w 9976491"/>
                <a:gd name="connsiteY18" fmla="*/ 0 h 4563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976491" h="4563700">
                  <a:moveTo>
                    <a:pt x="531360" y="0"/>
                  </a:moveTo>
                  <a:lnTo>
                    <a:pt x="1221397" y="0"/>
                  </a:lnTo>
                  <a:lnTo>
                    <a:pt x="1204386" y="87398"/>
                  </a:lnTo>
                  <a:cubicBezTo>
                    <a:pt x="1127266" y="426269"/>
                    <a:pt x="965899" y="741282"/>
                    <a:pt x="736619" y="1001449"/>
                  </a:cubicBezTo>
                  <a:cubicBezTo>
                    <a:pt x="697812" y="1045008"/>
                    <a:pt x="685140" y="1105199"/>
                    <a:pt x="701771" y="1161430"/>
                  </a:cubicBezTo>
                  <a:lnTo>
                    <a:pt x="1340112" y="3266529"/>
                  </a:lnTo>
                  <a:cubicBezTo>
                    <a:pt x="1356744" y="3321968"/>
                    <a:pt x="1401094" y="3364734"/>
                    <a:pt x="1457326" y="3379782"/>
                  </a:cubicBezTo>
                  <a:cubicBezTo>
                    <a:pt x="1767784" y="3462941"/>
                    <a:pt x="2056066" y="3616586"/>
                    <a:pt x="2297622" y="3828839"/>
                  </a:cubicBezTo>
                  <a:cubicBezTo>
                    <a:pt x="2340390" y="3867645"/>
                    <a:pt x="2400580" y="3880318"/>
                    <a:pt x="2456020" y="3863685"/>
                  </a:cubicBezTo>
                  <a:lnTo>
                    <a:pt x="9976491" y="1584011"/>
                  </a:lnTo>
                  <a:lnTo>
                    <a:pt x="9976491" y="2286964"/>
                  </a:lnTo>
                  <a:lnTo>
                    <a:pt x="2559770" y="4535290"/>
                  </a:lnTo>
                  <a:cubicBezTo>
                    <a:pt x="2323758" y="4606569"/>
                    <a:pt x="2071116" y="4540833"/>
                    <a:pt x="1892126" y="4370556"/>
                  </a:cubicBezTo>
                  <a:cubicBezTo>
                    <a:pt x="1707592" y="4194736"/>
                    <a:pt x="1477916" y="4071978"/>
                    <a:pt x="1230027" y="4016539"/>
                  </a:cubicBezTo>
                  <a:cubicBezTo>
                    <a:pt x="989262" y="3962684"/>
                    <a:pt x="793642" y="3788447"/>
                    <a:pt x="722363" y="3553227"/>
                  </a:cubicBezTo>
                  <a:lnTo>
                    <a:pt x="29375" y="1265972"/>
                  </a:lnTo>
                  <a:cubicBezTo>
                    <a:pt x="-40320" y="1035504"/>
                    <a:pt x="15119" y="782068"/>
                    <a:pt x="183812" y="609416"/>
                  </a:cubicBezTo>
                  <a:cubicBezTo>
                    <a:pt x="313005" y="476956"/>
                    <a:pt x="414466" y="320217"/>
                    <a:pt x="482724" y="149431"/>
                  </a:cubicBezTo>
                  <a:lnTo>
                    <a:pt x="53136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1" name="Freeform: Shape 50">
              <a:extLst>
                <a:ext uri="{FF2B5EF4-FFF2-40B4-BE49-F238E27FC236}">
                  <a16:creationId xmlns:a16="http://schemas.microsoft.com/office/drawing/2014/main" id="{26FC93D3-01F5-449A-BFC4-FCEC6D96707C}"/>
                </a:ext>
              </a:extLst>
            </p:cNvPr>
            <p:cNvSpPr/>
            <p:nvPr userDrawn="1"/>
          </p:nvSpPr>
          <p:spPr>
            <a:xfrm>
              <a:off x="0" y="352419"/>
              <a:ext cx="12192000" cy="6505580"/>
            </a:xfrm>
            <a:custGeom>
              <a:avLst/>
              <a:gdLst>
                <a:gd name="connsiteX0" fmla="*/ 0 w 12192000"/>
                <a:gd name="connsiteY0" fmla="*/ 0 h 6505580"/>
                <a:gd name="connsiteX1" fmla="*/ 122186 w 12192000"/>
                <a:gd name="connsiteY1" fmla="*/ 40242 h 6505580"/>
                <a:gd name="connsiteX2" fmla="*/ 355206 w 12192000"/>
                <a:gd name="connsiteY2" fmla="*/ 211060 h 6505580"/>
                <a:gd name="connsiteX3" fmla="*/ 1106801 w 12192000"/>
                <a:gd name="connsiteY3" fmla="*/ 646653 h 6505580"/>
                <a:gd name="connsiteX4" fmla="*/ 1602584 w 12192000"/>
                <a:gd name="connsiteY4" fmla="*/ 1111548 h 6505580"/>
                <a:gd name="connsiteX5" fmla="*/ 2294780 w 12192000"/>
                <a:gd name="connsiteY5" fmla="*/ 3394844 h 6505580"/>
                <a:gd name="connsiteX6" fmla="*/ 2135590 w 12192000"/>
                <a:gd name="connsiteY6" fmla="*/ 4056152 h 6505580"/>
                <a:gd name="connsiteX7" fmla="*/ 1829883 w 12192000"/>
                <a:gd name="connsiteY7" fmla="*/ 5518158 h 6505580"/>
                <a:gd name="connsiteX8" fmla="*/ 3462959 w 12192000"/>
                <a:gd name="connsiteY8" fmla="*/ 6391719 h 6505580"/>
                <a:gd name="connsiteX9" fmla="*/ 4509170 w 12192000"/>
                <a:gd name="connsiteY9" fmla="*/ 5325706 h 6505580"/>
                <a:gd name="connsiteX10" fmla="*/ 4970898 w 12192000"/>
                <a:gd name="connsiteY10" fmla="*/ 4826755 h 6505580"/>
                <a:gd name="connsiteX11" fmla="*/ 12192000 w 12192000"/>
                <a:gd name="connsiteY11" fmla="*/ 2637729 h 6505580"/>
                <a:gd name="connsiteX12" fmla="*/ 12192000 w 12192000"/>
                <a:gd name="connsiteY12" fmla="*/ 3340660 h 6505580"/>
                <a:gd name="connsiteX13" fmla="*/ 5256806 w 12192000"/>
                <a:gd name="connsiteY13" fmla="*/ 5442919 h 6505580"/>
                <a:gd name="connsiteX14" fmla="*/ 5143554 w 12192000"/>
                <a:gd name="connsiteY14" fmla="*/ 5560134 h 6505580"/>
                <a:gd name="connsiteX15" fmla="*/ 4643314 w 12192000"/>
                <a:gd name="connsiteY15" fmla="*/ 6457157 h 6505580"/>
                <a:gd name="connsiteX16" fmla="*/ 4591278 w 12192000"/>
                <a:gd name="connsiteY16" fmla="*/ 6505580 h 6505580"/>
                <a:gd name="connsiteX17" fmla="*/ 1686583 w 12192000"/>
                <a:gd name="connsiteY17" fmla="*/ 6505580 h 6505580"/>
                <a:gd name="connsiteX18" fmla="*/ 1684267 w 12192000"/>
                <a:gd name="connsiteY18" fmla="*/ 6503505 h 6505580"/>
                <a:gd name="connsiteX19" fmla="*/ 1158280 w 12192000"/>
                <a:gd name="connsiteY19" fmla="*/ 5630621 h 6505580"/>
                <a:gd name="connsiteX20" fmla="*/ 1650895 w 12192000"/>
                <a:gd name="connsiteY20" fmla="*/ 3591257 h 6505580"/>
                <a:gd name="connsiteX21" fmla="*/ 984835 w 12192000"/>
                <a:gd name="connsiteY21" fmla="*/ 1394288 h 6505580"/>
                <a:gd name="connsiteX22" fmla="*/ 867620 w 12192000"/>
                <a:gd name="connsiteY22" fmla="*/ 1281033 h 6505580"/>
                <a:gd name="connsiteX23" fmla="*/ 18364 w 12192000"/>
                <a:gd name="connsiteY23" fmla="*/ 823921 h 6505580"/>
                <a:gd name="connsiteX24" fmla="*/ 0 w 12192000"/>
                <a:gd name="connsiteY24" fmla="*/ 806400 h 6505580"/>
                <a:gd name="connsiteX25" fmla="*/ 0 w 12192000"/>
                <a:gd name="connsiteY25" fmla="*/ 0 h 6505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192000" h="6505580">
                  <a:moveTo>
                    <a:pt x="0" y="0"/>
                  </a:moveTo>
                  <a:lnTo>
                    <a:pt x="122186" y="40242"/>
                  </a:lnTo>
                  <a:cubicBezTo>
                    <a:pt x="209270" y="79418"/>
                    <a:pt x="288976" y="137109"/>
                    <a:pt x="355206" y="211060"/>
                  </a:cubicBezTo>
                  <a:cubicBezTo>
                    <a:pt x="553202" y="432025"/>
                    <a:pt x="817726" y="584877"/>
                    <a:pt x="1106801" y="646653"/>
                  </a:cubicBezTo>
                  <a:cubicBezTo>
                    <a:pt x="1344397" y="697340"/>
                    <a:pt x="1532097" y="878705"/>
                    <a:pt x="1602584" y="1111548"/>
                  </a:cubicBezTo>
                  <a:lnTo>
                    <a:pt x="2294780" y="3394844"/>
                  </a:lnTo>
                  <a:cubicBezTo>
                    <a:pt x="2365266" y="3627688"/>
                    <a:pt x="2304283" y="3881123"/>
                    <a:pt x="2135590" y="4056152"/>
                  </a:cubicBezTo>
                  <a:cubicBezTo>
                    <a:pt x="1776029" y="4429177"/>
                    <a:pt x="1634263" y="4990696"/>
                    <a:pt x="1829883" y="5518158"/>
                  </a:cubicBezTo>
                  <a:cubicBezTo>
                    <a:pt x="2073815" y="6175506"/>
                    <a:pt x="2781058" y="6554076"/>
                    <a:pt x="3462959" y="6391719"/>
                  </a:cubicBezTo>
                  <a:cubicBezTo>
                    <a:pt x="4010221" y="6261833"/>
                    <a:pt x="4398294" y="5831784"/>
                    <a:pt x="4509170" y="5325706"/>
                  </a:cubicBezTo>
                  <a:cubicBezTo>
                    <a:pt x="4561442" y="5088110"/>
                    <a:pt x="4738058" y="4897241"/>
                    <a:pt x="4970898" y="4826755"/>
                  </a:cubicBezTo>
                  <a:lnTo>
                    <a:pt x="12192000" y="2637729"/>
                  </a:lnTo>
                  <a:lnTo>
                    <a:pt x="12192000" y="3340660"/>
                  </a:lnTo>
                  <a:lnTo>
                    <a:pt x="5256806" y="5442919"/>
                  </a:lnTo>
                  <a:cubicBezTo>
                    <a:pt x="5201370" y="5459551"/>
                    <a:pt x="5158598" y="5503903"/>
                    <a:pt x="5143554" y="5560134"/>
                  </a:cubicBezTo>
                  <a:cubicBezTo>
                    <a:pt x="5054454" y="5895539"/>
                    <a:pt x="4882197" y="6204810"/>
                    <a:pt x="4643314" y="6457157"/>
                  </a:cubicBezTo>
                  <a:lnTo>
                    <a:pt x="4591278" y="6505580"/>
                  </a:lnTo>
                  <a:lnTo>
                    <a:pt x="1686583" y="6505580"/>
                  </a:lnTo>
                  <a:lnTo>
                    <a:pt x="1684267" y="6503505"/>
                  </a:lnTo>
                  <a:cubicBezTo>
                    <a:pt x="1446349" y="6268710"/>
                    <a:pt x="1261980" y="5972907"/>
                    <a:pt x="1158280" y="5630621"/>
                  </a:cubicBezTo>
                  <a:cubicBezTo>
                    <a:pt x="932564" y="4887737"/>
                    <a:pt x="1147192" y="4114759"/>
                    <a:pt x="1650895" y="3591257"/>
                  </a:cubicBezTo>
                  <a:lnTo>
                    <a:pt x="984835" y="1394288"/>
                  </a:lnTo>
                  <a:cubicBezTo>
                    <a:pt x="968203" y="1338849"/>
                    <a:pt x="923851" y="1296081"/>
                    <a:pt x="867620" y="1281033"/>
                  </a:cubicBezTo>
                  <a:cubicBezTo>
                    <a:pt x="553004" y="1197182"/>
                    <a:pt x="261430" y="1040567"/>
                    <a:pt x="18364" y="823921"/>
                  </a:cubicBezTo>
                  <a:lnTo>
                    <a:pt x="0" y="806400"/>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61" name="Rectangle 60">
            <a:extLst>
              <a:ext uri="{FF2B5EF4-FFF2-40B4-BE49-F238E27FC236}">
                <a16:creationId xmlns:a16="http://schemas.microsoft.com/office/drawing/2014/main" id="{DF4A843D-C5CD-4883-B866-4DCCAC5E4CE8}"/>
              </a:ext>
            </a:extLst>
          </p:cNvPr>
          <p:cNvSpPr/>
          <p:nvPr userDrawn="1"/>
        </p:nvSpPr>
        <p:spPr>
          <a:xfrm>
            <a:off x="3176" y="5036457"/>
            <a:ext cx="12188824" cy="18215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Graphic 15">
            <a:extLst>
              <a:ext uri="{FF2B5EF4-FFF2-40B4-BE49-F238E27FC236}">
                <a16:creationId xmlns:a16="http://schemas.microsoft.com/office/drawing/2014/main" id="{5B2E4717-A806-48A3-B09E-C1437AC14FE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3909786" y="5530391"/>
            <a:ext cx="4372428" cy="491635"/>
          </a:xfrm>
          <a:prstGeom prst="rect">
            <a:avLst/>
          </a:prstGeom>
        </p:spPr>
      </p:pic>
      <p:pic>
        <p:nvPicPr>
          <p:cNvPr id="18447" name="Picture 15">
            <a:extLst>
              <a:ext uri="{FF2B5EF4-FFF2-40B4-BE49-F238E27FC236}">
                <a16:creationId xmlns:a16="http://schemas.microsoft.com/office/drawing/2014/main" id="{5379DC86-275C-420A-B037-237EAFA6269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1461282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userDrawn="1">
  <p:cSld name="2_Chapter title 2">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E75C6E1E-8141-9A41-9090-FAFD06933468}"/>
              </a:ext>
            </a:extLst>
          </p:cNvPr>
          <p:cNvPicPr>
            <a:picLocks noChangeAspect="1"/>
          </p:cNvPicPr>
          <p:nvPr userDrawn="1"/>
        </p:nvPicPr>
        <p:blipFill rotWithShape="1">
          <a:blip r:embed="rId2">
            <a:extLst>
              <a:ext uri="{28A0092B-C50C-407E-A947-70E740481C1C}">
                <a14:useLocalDpi xmlns:a14="http://schemas.microsoft.com/office/drawing/2010/main"/>
              </a:ext>
            </a:extLst>
          </a:blip>
          <a:srcRect l="196" r="196"/>
          <a:stretch/>
        </p:blipFill>
        <p:spPr>
          <a:xfrm>
            <a:off x="0" y="-15306"/>
            <a:ext cx="12192000" cy="6888613"/>
          </a:xfrm>
          <a:prstGeom prst="rect">
            <a:avLst/>
          </a:prstGeom>
        </p:spPr>
      </p:pic>
      <p:sp>
        <p:nvSpPr>
          <p:cNvPr id="16" name="Title 1">
            <a:extLst>
              <a:ext uri="{FF2B5EF4-FFF2-40B4-BE49-F238E27FC236}">
                <a16:creationId xmlns:a16="http://schemas.microsoft.com/office/drawing/2014/main" id="{A24CA8DA-CE54-AC4B-A2CC-262161C2E442}"/>
              </a:ext>
            </a:extLst>
          </p:cNvPr>
          <p:cNvSpPr>
            <a:spLocks noGrp="1"/>
          </p:cNvSpPr>
          <p:nvPr>
            <p:ph type="title"/>
          </p:nvPr>
        </p:nvSpPr>
        <p:spPr>
          <a:xfrm>
            <a:off x="524731" y="4186953"/>
            <a:ext cx="5480653" cy="1756647"/>
          </a:xfrm>
          <a:prstGeom prst="rect">
            <a:avLst/>
          </a:prstGeom>
        </p:spPr>
        <p:txBody>
          <a:bodyPr vert="horz" anchor="ctr"/>
          <a:lstStyle>
            <a:lvl1pPr>
              <a:defRPr sz="4400" cap="all" baseline="0">
                <a:solidFill>
                  <a:srgbClr val="5F4776"/>
                </a:solidFill>
                <a:latin typeface="+mj-lt"/>
              </a:defRPr>
            </a:lvl1pPr>
          </a:lstStyle>
          <a:p>
            <a:r>
              <a:rPr lang="en-US" dirty="0"/>
              <a:t>Click to edit Master title style</a:t>
            </a:r>
            <a:endParaRPr lang="ro-RO" dirty="0"/>
          </a:p>
        </p:txBody>
      </p:sp>
      <p:sp>
        <p:nvSpPr>
          <p:cNvPr id="5" name="Rectangle 4">
            <a:extLst>
              <a:ext uri="{FF2B5EF4-FFF2-40B4-BE49-F238E27FC236}">
                <a16:creationId xmlns:a16="http://schemas.microsoft.com/office/drawing/2014/main" id="{B5ECECC2-8BB3-4DDD-949B-C2970CBC3A2F}"/>
              </a:ext>
            </a:extLst>
          </p:cNvPr>
          <p:cNvSpPr/>
          <p:nvPr userDrawn="1"/>
        </p:nvSpPr>
        <p:spPr>
          <a:xfrm>
            <a:off x="431800" y="6121400"/>
            <a:ext cx="2324100" cy="736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Graphic 7">
            <a:extLst>
              <a:ext uri="{FF2B5EF4-FFF2-40B4-BE49-F238E27FC236}">
                <a16:creationId xmlns:a16="http://schemas.microsoft.com/office/drawing/2014/main" id="{2D981BA6-1B04-47E5-A58C-F843853451E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657266" y="6362700"/>
            <a:ext cx="1342590" cy="150961"/>
          </a:xfrm>
          <a:prstGeom prst="rect">
            <a:avLst/>
          </a:prstGeom>
        </p:spPr>
      </p:pic>
      <p:pic>
        <p:nvPicPr>
          <p:cNvPr id="20495" name="Picture 15">
            <a:extLst>
              <a:ext uri="{FF2B5EF4-FFF2-40B4-BE49-F238E27FC236}">
                <a16:creationId xmlns:a16="http://schemas.microsoft.com/office/drawing/2014/main" id="{B462E0C0-64DB-4678-B1A7-1D419097ED0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2887214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2_Title, subtitle and text">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E76379EA-8B16-3D44-B4FB-3D5A820D677D}"/>
              </a:ext>
            </a:extLst>
          </p:cNvPr>
          <p:cNvSpPr>
            <a:spLocks noGrp="1"/>
          </p:cNvSpPr>
          <p:nvPr>
            <p:ph type="title" hasCustomPrompt="1"/>
          </p:nvPr>
        </p:nvSpPr>
        <p:spPr>
          <a:xfrm>
            <a:off x="545793" y="804651"/>
            <a:ext cx="7107158" cy="711312"/>
          </a:xfrm>
          <a:prstGeom prst="rect">
            <a:avLst/>
          </a:prstGeom>
        </p:spPr>
        <p:txBody>
          <a:bodyPr vert="horz" anchor="b"/>
          <a:lstStyle>
            <a:lvl1pPr>
              <a:lnSpc>
                <a:spcPct val="100000"/>
              </a:lnSpc>
              <a:defRPr sz="4400">
                <a:solidFill>
                  <a:srgbClr val="5F4776"/>
                </a:solidFill>
                <a:latin typeface="+mj-lt"/>
              </a:defRPr>
            </a:lvl1pPr>
          </a:lstStyle>
          <a:p>
            <a:r>
              <a:rPr lang="en-US" dirty="0"/>
              <a:t>Click to edit page title</a:t>
            </a:r>
            <a:endParaRPr lang="ro-RO" dirty="0"/>
          </a:p>
        </p:txBody>
      </p:sp>
      <p:sp>
        <p:nvSpPr>
          <p:cNvPr id="10" name="Subtitle 2">
            <a:extLst>
              <a:ext uri="{FF2B5EF4-FFF2-40B4-BE49-F238E27FC236}">
                <a16:creationId xmlns:a16="http://schemas.microsoft.com/office/drawing/2014/main" id="{F5943A7E-EDB9-A84A-88CF-E1BF466B2D6E}"/>
              </a:ext>
            </a:extLst>
          </p:cNvPr>
          <p:cNvSpPr>
            <a:spLocks noGrp="1"/>
          </p:cNvSpPr>
          <p:nvPr>
            <p:ph type="subTitle" idx="1" hasCustomPrompt="1"/>
          </p:nvPr>
        </p:nvSpPr>
        <p:spPr>
          <a:xfrm>
            <a:off x="545794" y="2561968"/>
            <a:ext cx="5070618" cy="2955085"/>
          </a:xfrm>
          <a:prstGeom prst="rect">
            <a:avLst/>
          </a:prstGeom>
        </p:spPr>
        <p:txBody>
          <a:bodyPr/>
          <a:lstStyle>
            <a:lvl1pPr marL="457200" indent="-457200" algn="l">
              <a:buFont typeface="Arial" panose="020B0604020202020204" pitchFamily="34" charset="0"/>
              <a:buChar char="•"/>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Edit text</a:t>
            </a:r>
          </a:p>
        </p:txBody>
      </p:sp>
      <p:sp>
        <p:nvSpPr>
          <p:cNvPr id="2" name="Footer Placeholder 1">
            <a:extLst>
              <a:ext uri="{FF2B5EF4-FFF2-40B4-BE49-F238E27FC236}">
                <a16:creationId xmlns:a16="http://schemas.microsoft.com/office/drawing/2014/main" id="{0C867793-1601-DF44-8660-DF417B481E6A}"/>
              </a:ext>
            </a:extLst>
          </p:cNvPr>
          <p:cNvSpPr>
            <a:spLocks noGrp="1"/>
          </p:cNvSpPr>
          <p:nvPr>
            <p:ph type="ftr" sz="quarter" idx="10"/>
          </p:nvPr>
        </p:nvSpPr>
        <p:spPr/>
        <p:txBody>
          <a:bodyPr/>
          <a:lstStyle/>
          <a:p>
            <a:r>
              <a:rPr lang="ro-RO">
                <a:solidFill>
                  <a:srgbClr val="5F4776"/>
                </a:solidFill>
              </a:rPr>
              <a:t>PRESENTATION NAME </a:t>
            </a:r>
            <a:r>
              <a:rPr lang="ro-RO">
                <a:solidFill>
                  <a:srgbClr val="10CFC9"/>
                </a:solidFill>
              </a:rPr>
              <a:t>CHAPTER</a:t>
            </a:r>
            <a:endParaRPr lang="ro-RO" dirty="0">
              <a:solidFill>
                <a:srgbClr val="10CFC9"/>
              </a:solidFill>
            </a:endParaRPr>
          </a:p>
        </p:txBody>
      </p:sp>
      <p:sp>
        <p:nvSpPr>
          <p:cNvPr id="3" name="Slide Number Placeholder 2">
            <a:extLst>
              <a:ext uri="{FF2B5EF4-FFF2-40B4-BE49-F238E27FC236}">
                <a16:creationId xmlns:a16="http://schemas.microsoft.com/office/drawing/2014/main" id="{7FFD2C74-363A-DC42-AF2E-8E824997975E}"/>
              </a:ext>
            </a:extLst>
          </p:cNvPr>
          <p:cNvSpPr>
            <a:spLocks noGrp="1"/>
          </p:cNvSpPr>
          <p:nvPr>
            <p:ph type="sldNum" sz="quarter" idx="11"/>
          </p:nvPr>
        </p:nvSpPr>
        <p:spPr/>
        <p:txBody>
          <a:bodyPr/>
          <a:lstStyle/>
          <a:p>
            <a:fld id="{4C012138-8E1B-0248-81B8-1431062B3210}" type="slidenum">
              <a:rPr lang="ro-RO" smtClean="0"/>
              <a:pPr/>
              <a:t>‹#›</a:t>
            </a:fld>
            <a:endParaRPr lang="ro-RO" dirty="0"/>
          </a:p>
        </p:txBody>
      </p:sp>
      <p:sp>
        <p:nvSpPr>
          <p:cNvPr id="11" name="Text Placeholder 2">
            <a:extLst>
              <a:ext uri="{FF2B5EF4-FFF2-40B4-BE49-F238E27FC236}">
                <a16:creationId xmlns:a16="http://schemas.microsoft.com/office/drawing/2014/main" id="{D4C0B19E-869F-B141-9FC0-F101F278B268}"/>
              </a:ext>
            </a:extLst>
          </p:cNvPr>
          <p:cNvSpPr>
            <a:spLocks noGrp="1"/>
          </p:cNvSpPr>
          <p:nvPr>
            <p:ph type="body" idx="12" hasCustomPrompt="1"/>
          </p:nvPr>
        </p:nvSpPr>
        <p:spPr>
          <a:xfrm>
            <a:off x="545793" y="1538006"/>
            <a:ext cx="3937000" cy="567376"/>
          </a:xfrm>
          <a:prstGeom prst="rect">
            <a:avLst/>
          </a:prstGeom>
        </p:spPr>
        <p:txBody>
          <a:bodyPr/>
          <a:lstStyle>
            <a:lvl1pPr marL="0" indent="0">
              <a:lnSpc>
                <a:spcPct val="100000"/>
              </a:lnSpc>
              <a:buNone/>
              <a:defRPr sz="2000">
                <a:solidFill>
                  <a:schemeClr val="accent3"/>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Click to edit page subtitle</a:t>
            </a:r>
            <a:endParaRPr lang="ro-RO" dirty="0"/>
          </a:p>
        </p:txBody>
      </p:sp>
      <p:pic>
        <p:nvPicPr>
          <p:cNvPr id="21519" name="Picture 15">
            <a:extLst>
              <a:ext uri="{FF2B5EF4-FFF2-40B4-BE49-F238E27FC236}">
                <a16:creationId xmlns:a16="http://schemas.microsoft.com/office/drawing/2014/main" id="{13AC7C64-AE07-4429-A626-932038D41E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4254403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userDrawn="1">
  <p:cSld name="2_Chapter title 1">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E75C6E1E-8141-9A41-9090-FAFD06933468}"/>
              </a:ext>
            </a:extLst>
          </p:cNvPr>
          <p:cNvPicPr>
            <a:picLocks noChangeAspect="1"/>
          </p:cNvPicPr>
          <p:nvPr userDrawn="1"/>
        </p:nvPicPr>
        <p:blipFill rotWithShape="1">
          <a:blip r:embed="rId2">
            <a:extLst>
              <a:ext uri="{28A0092B-C50C-407E-A947-70E740481C1C}">
                <a14:useLocalDpi xmlns:a14="http://schemas.microsoft.com/office/drawing/2010/main"/>
              </a:ext>
            </a:extLst>
          </a:blip>
          <a:srcRect l="196" r="196"/>
          <a:stretch/>
        </p:blipFill>
        <p:spPr>
          <a:xfrm>
            <a:off x="0" y="-15306"/>
            <a:ext cx="12192000" cy="6888612"/>
          </a:xfrm>
          <a:prstGeom prst="rect">
            <a:avLst/>
          </a:prstGeom>
        </p:spPr>
      </p:pic>
      <p:sp>
        <p:nvSpPr>
          <p:cNvPr id="16" name="Title 1">
            <a:extLst>
              <a:ext uri="{FF2B5EF4-FFF2-40B4-BE49-F238E27FC236}">
                <a16:creationId xmlns:a16="http://schemas.microsoft.com/office/drawing/2014/main" id="{A24CA8DA-CE54-AC4B-A2CC-262161C2E442}"/>
              </a:ext>
            </a:extLst>
          </p:cNvPr>
          <p:cNvSpPr>
            <a:spLocks noGrp="1"/>
          </p:cNvSpPr>
          <p:nvPr>
            <p:ph type="title"/>
          </p:nvPr>
        </p:nvSpPr>
        <p:spPr>
          <a:xfrm>
            <a:off x="6366731" y="1291351"/>
            <a:ext cx="3757572" cy="1756647"/>
          </a:xfrm>
          <a:prstGeom prst="rect">
            <a:avLst/>
          </a:prstGeom>
        </p:spPr>
        <p:txBody>
          <a:bodyPr vert="horz" anchor="ctr"/>
          <a:lstStyle>
            <a:lvl1pPr>
              <a:defRPr sz="4400">
                <a:solidFill>
                  <a:srgbClr val="5F4776"/>
                </a:solidFill>
                <a:latin typeface="+mj-lt"/>
              </a:defRPr>
            </a:lvl1pPr>
          </a:lstStyle>
          <a:p>
            <a:r>
              <a:rPr lang="en-US" dirty="0"/>
              <a:t>Click to edit Master title style</a:t>
            </a:r>
            <a:endParaRPr lang="ro-RO" dirty="0"/>
          </a:p>
        </p:txBody>
      </p:sp>
      <p:pic>
        <p:nvPicPr>
          <p:cNvPr id="19471" name="Picture 15">
            <a:extLst>
              <a:ext uri="{FF2B5EF4-FFF2-40B4-BE49-F238E27FC236}">
                <a16:creationId xmlns:a16="http://schemas.microsoft.com/office/drawing/2014/main" id="{0137F1C4-CE84-40B3-ABA3-9BFAD1DA4A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5126184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userDrawn="1">
  <p:cSld name="3_Title and subtitle">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0742113-BEAC-BA46-A20D-83BEC0AD883B}"/>
              </a:ext>
            </a:extLst>
          </p:cNvPr>
          <p:cNvSpPr>
            <a:spLocks noGrp="1"/>
          </p:cNvSpPr>
          <p:nvPr>
            <p:ph type="ftr" sz="quarter" idx="10"/>
          </p:nvPr>
        </p:nvSpPr>
        <p:spPr/>
        <p:txBody>
          <a:bodyPr/>
          <a:lstStyle/>
          <a:p>
            <a:r>
              <a:rPr lang="ro-RO">
                <a:solidFill>
                  <a:srgbClr val="5F4776"/>
                </a:solidFill>
              </a:rPr>
              <a:t>PRESENTATION NAME </a:t>
            </a:r>
            <a:r>
              <a:rPr lang="ro-RO">
                <a:solidFill>
                  <a:srgbClr val="10CFC9"/>
                </a:solidFill>
              </a:rPr>
              <a:t>CHAPTER</a:t>
            </a:r>
            <a:endParaRPr lang="ro-RO" dirty="0">
              <a:solidFill>
                <a:srgbClr val="10CFC9"/>
              </a:solidFill>
            </a:endParaRPr>
          </a:p>
        </p:txBody>
      </p:sp>
      <p:sp>
        <p:nvSpPr>
          <p:cNvPr id="3" name="Text Placeholder 2">
            <a:extLst>
              <a:ext uri="{FF2B5EF4-FFF2-40B4-BE49-F238E27FC236}">
                <a16:creationId xmlns:a16="http://schemas.microsoft.com/office/drawing/2014/main" id="{04D17D6C-5FC4-F944-869D-683CA7F74AD4}"/>
              </a:ext>
            </a:extLst>
          </p:cNvPr>
          <p:cNvSpPr>
            <a:spLocks noGrp="1"/>
          </p:cNvSpPr>
          <p:nvPr>
            <p:ph type="body" idx="1" hasCustomPrompt="1"/>
          </p:nvPr>
        </p:nvSpPr>
        <p:spPr>
          <a:xfrm>
            <a:off x="658735" y="4521188"/>
            <a:ext cx="3970758" cy="638604"/>
          </a:xfrm>
          <a:prstGeom prst="rect">
            <a:avLst/>
          </a:prstGeom>
        </p:spPr>
        <p:txBody>
          <a:bodyPr/>
          <a:lstStyle>
            <a:lvl1pPr marL="0" indent="0" algn="ctr">
              <a:lnSpc>
                <a:spcPct val="100000"/>
              </a:lnSpc>
              <a:buNone/>
              <a:defRPr sz="15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Click to edit page subtitle</a:t>
            </a:r>
            <a:endParaRPr lang="ro-RO" dirty="0"/>
          </a:p>
        </p:txBody>
      </p:sp>
      <p:sp>
        <p:nvSpPr>
          <p:cNvPr id="15" name="Title 1">
            <a:extLst>
              <a:ext uri="{FF2B5EF4-FFF2-40B4-BE49-F238E27FC236}">
                <a16:creationId xmlns:a16="http://schemas.microsoft.com/office/drawing/2014/main" id="{AA27CBD6-7464-5C40-8E9F-76E8ED4D9B50}"/>
              </a:ext>
            </a:extLst>
          </p:cNvPr>
          <p:cNvSpPr>
            <a:spLocks noGrp="1"/>
          </p:cNvSpPr>
          <p:nvPr>
            <p:ph type="title" hasCustomPrompt="1"/>
          </p:nvPr>
        </p:nvSpPr>
        <p:spPr>
          <a:xfrm>
            <a:off x="657028" y="3450592"/>
            <a:ext cx="3974172" cy="751294"/>
          </a:xfrm>
          <a:prstGeom prst="rect">
            <a:avLst/>
          </a:prstGeom>
        </p:spPr>
        <p:txBody>
          <a:bodyPr vert="horz" anchor="t"/>
          <a:lstStyle>
            <a:lvl1pPr algn="ctr">
              <a:lnSpc>
                <a:spcPct val="100000"/>
              </a:lnSpc>
              <a:defRPr sz="4000">
                <a:solidFill>
                  <a:schemeClr val="bg1"/>
                </a:solidFill>
                <a:latin typeface="+mj-lt"/>
              </a:defRPr>
            </a:lvl1pPr>
          </a:lstStyle>
          <a:p>
            <a:r>
              <a:rPr lang="en-US" dirty="0"/>
              <a:t>Click to edit page title</a:t>
            </a:r>
            <a:endParaRPr lang="ro-RO" dirty="0"/>
          </a:p>
        </p:txBody>
      </p:sp>
      <p:grpSp>
        <p:nvGrpSpPr>
          <p:cNvPr id="32" name="Group 31">
            <a:extLst>
              <a:ext uri="{FF2B5EF4-FFF2-40B4-BE49-F238E27FC236}">
                <a16:creationId xmlns:a16="http://schemas.microsoft.com/office/drawing/2014/main" id="{6445B3CA-A996-411A-AF0F-5006DF8390FD}"/>
              </a:ext>
            </a:extLst>
          </p:cNvPr>
          <p:cNvGrpSpPr/>
          <p:nvPr userDrawn="1"/>
        </p:nvGrpSpPr>
        <p:grpSpPr>
          <a:xfrm flipH="1">
            <a:off x="-61550" y="0"/>
            <a:ext cx="12471590" cy="7684497"/>
            <a:chOff x="-15511" y="0"/>
            <a:chExt cx="12471590" cy="7684497"/>
          </a:xfrm>
        </p:grpSpPr>
        <p:pic>
          <p:nvPicPr>
            <p:cNvPr id="14" name="Picture 13">
              <a:extLst>
                <a:ext uri="{FF2B5EF4-FFF2-40B4-BE49-F238E27FC236}">
                  <a16:creationId xmlns:a16="http://schemas.microsoft.com/office/drawing/2014/main" id="{2B7208AE-8307-4C71-BB19-2E0C9344285D}"/>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5511" y="0"/>
              <a:ext cx="5557431" cy="6888613"/>
            </a:xfrm>
            <a:prstGeom prst="rect">
              <a:avLst/>
            </a:prstGeom>
          </p:spPr>
        </p:pic>
        <p:sp>
          <p:nvSpPr>
            <p:cNvPr id="29" name="Freeform: Shape 28">
              <a:extLst>
                <a:ext uri="{FF2B5EF4-FFF2-40B4-BE49-F238E27FC236}">
                  <a16:creationId xmlns:a16="http://schemas.microsoft.com/office/drawing/2014/main" id="{A7E6A10E-E20B-4107-BAD1-F1BFAE90682F}"/>
                </a:ext>
              </a:extLst>
            </p:cNvPr>
            <p:cNvSpPr/>
            <p:nvPr userDrawn="1"/>
          </p:nvSpPr>
          <p:spPr>
            <a:xfrm>
              <a:off x="4615689" y="0"/>
              <a:ext cx="7840390" cy="7684497"/>
            </a:xfrm>
            <a:custGeom>
              <a:avLst/>
              <a:gdLst>
                <a:gd name="connsiteX0" fmla="*/ 828396 w 7727410"/>
                <a:gd name="connsiteY0" fmla="*/ 0 h 7551954"/>
                <a:gd name="connsiteX1" fmla="*/ 1917673 w 7727410"/>
                <a:gd name="connsiteY1" fmla="*/ 0 h 7551954"/>
                <a:gd name="connsiteX2" fmla="*/ 1896603 w 7727410"/>
                <a:gd name="connsiteY2" fmla="*/ 109983 h 7551954"/>
                <a:gd name="connsiteX3" fmla="*/ 1161955 w 7727410"/>
                <a:gd name="connsiteY3" fmla="*/ 1556854 h 7551954"/>
                <a:gd name="connsiteX4" fmla="*/ 1107587 w 7727410"/>
                <a:gd name="connsiteY4" fmla="*/ 1809666 h 7551954"/>
                <a:gd name="connsiteX5" fmla="*/ 1736897 w 7727410"/>
                <a:gd name="connsiteY5" fmla="*/ 3863420 h 7551954"/>
                <a:gd name="connsiteX6" fmla="*/ 1923108 w 7727410"/>
                <a:gd name="connsiteY6" fmla="*/ 4042834 h 7551954"/>
                <a:gd name="connsiteX7" fmla="*/ 3932008 w 7727410"/>
                <a:gd name="connsiteY7" fmla="*/ 5573296 h 7551954"/>
                <a:gd name="connsiteX8" fmla="*/ 4222878 w 7727410"/>
                <a:gd name="connsiteY8" fmla="*/ 6242022 h 7551954"/>
                <a:gd name="connsiteX9" fmla="*/ 4551804 w 7727410"/>
                <a:gd name="connsiteY9" fmla="*/ 6410564 h 7551954"/>
                <a:gd name="connsiteX10" fmla="*/ 7727410 w 7727410"/>
                <a:gd name="connsiteY10" fmla="*/ 5436795 h 7551954"/>
                <a:gd name="connsiteX11" fmla="*/ 7727410 w 7727410"/>
                <a:gd name="connsiteY11" fmla="*/ 6548877 h 7551954"/>
                <a:gd name="connsiteX12" fmla="*/ 4610250 w 7727410"/>
                <a:gd name="connsiteY12" fmla="*/ 7504720 h 7551954"/>
                <a:gd name="connsiteX13" fmla="*/ 3282310 w 7727410"/>
                <a:gd name="connsiteY13" fmla="*/ 6800654 h 7551954"/>
                <a:gd name="connsiteX14" fmla="*/ 3025420 w 7727410"/>
                <a:gd name="connsiteY14" fmla="*/ 6130568 h 7551954"/>
                <a:gd name="connsiteX15" fmla="*/ 1561560 w 7727410"/>
                <a:gd name="connsiteY15" fmla="*/ 5048644 h 7551954"/>
                <a:gd name="connsiteX16" fmla="*/ 765068 w 7727410"/>
                <a:gd name="connsiteY16" fmla="*/ 4320110 h 7551954"/>
                <a:gd name="connsiteX17" fmla="*/ 47410 w 7727410"/>
                <a:gd name="connsiteY17" fmla="*/ 1979566 h 7551954"/>
                <a:gd name="connsiteX18" fmla="*/ 287989 w 7727410"/>
                <a:gd name="connsiteY18" fmla="*/ 941136 h 7551954"/>
                <a:gd name="connsiteX19" fmla="*/ 806731 w 7727410"/>
                <a:gd name="connsiteY19" fmla="*/ 75774 h 7551954"/>
                <a:gd name="connsiteX20" fmla="*/ 828396 w 7727410"/>
                <a:gd name="connsiteY20" fmla="*/ 0 h 7551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727410" h="7551954">
                  <a:moveTo>
                    <a:pt x="828396" y="0"/>
                  </a:moveTo>
                  <a:lnTo>
                    <a:pt x="1917673" y="0"/>
                  </a:lnTo>
                  <a:lnTo>
                    <a:pt x="1896603" y="109983"/>
                  </a:lnTo>
                  <a:cubicBezTo>
                    <a:pt x="1776314" y="645849"/>
                    <a:pt x="1522823" y="1144336"/>
                    <a:pt x="1161955" y="1556854"/>
                  </a:cubicBezTo>
                  <a:cubicBezTo>
                    <a:pt x="1100791" y="1626174"/>
                    <a:pt x="1080403" y="1721318"/>
                    <a:pt x="1107587" y="1809666"/>
                  </a:cubicBezTo>
                  <a:lnTo>
                    <a:pt x="1736897" y="3863420"/>
                  </a:lnTo>
                  <a:cubicBezTo>
                    <a:pt x="1762722" y="3951768"/>
                    <a:pt x="1834760" y="4019728"/>
                    <a:pt x="1923108" y="4042834"/>
                  </a:cubicBezTo>
                  <a:cubicBezTo>
                    <a:pt x="2757657" y="4261666"/>
                    <a:pt x="3497064" y="4801268"/>
                    <a:pt x="3932008" y="5573296"/>
                  </a:cubicBezTo>
                  <a:cubicBezTo>
                    <a:pt x="4062491" y="5805718"/>
                    <a:pt x="4161714" y="6059888"/>
                    <a:pt x="4222878" y="6242022"/>
                  </a:cubicBezTo>
                  <a:cubicBezTo>
                    <a:pt x="4269091" y="6377942"/>
                    <a:pt x="4414525" y="6452698"/>
                    <a:pt x="4551804" y="6410564"/>
                  </a:cubicBezTo>
                  <a:lnTo>
                    <a:pt x="7727410" y="5436795"/>
                  </a:lnTo>
                  <a:lnTo>
                    <a:pt x="7727410" y="6548877"/>
                  </a:lnTo>
                  <a:lnTo>
                    <a:pt x="4610250" y="7504720"/>
                  </a:lnTo>
                  <a:cubicBezTo>
                    <a:pt x="4048899" y="7677338"/>
                    <a:pt x="3454929" y="7362004"/>
                    <a:pt x="3282310" y="6800654"/>
                  </a:cubicBezTo>
                  <a:cubicBezTo>
                    <a:pt x="3282310" y="6800654"/>
                    <a:pt x="3196680" y="6441826"/>
                    <a:pt x="3025420" y="6130568"/>
                  </a:cubicBezTo>
                  <a:cubicBezTo>
                    <a:pt x="2715523" y="5567858"/>
                    <a:pt x="2173201" y="5180486"/>
                    <a:pt x="1561560" y="5048644"/>
                  </a:cubicBezTo>
                  <a:cubicBezTo>
                    <a:pt x="1183702" y="4967092"/>
                    <a:pt x="877882" y="4689814"/>
                    <a:pt x="765068" y="4320110"/>
                  </a:cubicBezTo>
                  <a:lnTo>
                    <a:pt x="47410" y="1979566"/>
                  </a:lnTo>
                  <a:cubicBezTo>
                    <a:pt x="-64045" y="1615300"/>
                    <a:pt x="22944" y="1214334"/>
                    <a:pt x="287989" y="941136"/>
                  </a:cubicBezTo>
                  <a:cubicBezTo>
                    <a:pt x="525255" y="696140"/>
                    <a:pt x="702683" y="399111"/>
                    <a:pt x="806731" y="75774"/>
                  </a:cubicBezTo>
                  <a:lnTo>
                    <a:pt x="828396" y="0"/>
                  </a:lnTo>
                  <a:close/>
                </a:path>
              </a:pathLst>
            </a:custGeom>
            <a:gradFill>
              <a:gsLst>
                <a:gs pos="22095">
                  <a:schemeClr val="accent2">
                    <a:alpha val="48000"/>
                  </a:schemeClr>
                </a:gs>
                <a:gs pos="1000">
                  <a:schemeClr val="accent1">
                    <a:alpha val="45000"/>
                  </a:schemeClr>
                </a:gs>
                <a:gs pos="99115">
                  <a:schemeClr val="bg1">
                    <a:alpha val="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4" name="Slide Number Placeholder 3">
            <a:extLst>
              <a:ext uri="{FF2B5EF4-FFF2-40B4-BE49-F238E27FC236}">
                <a16:creationId xmlns:a16="http://schemas.microsoft.com/office/drawing/2014/main" id="{3E26620C-653C-2847-A222-1FCAC6DEBBAD}"/>
              </a:ext>
            </a:extLst>
          </p:cNvPr>
          <p:cNvSpPr>
            <a:spLocks noGrp="1"/>
          </p:cNvSpPr>
          <p:nvPr>
            <p:ph type="sldNum" sz="quarter" idx="11"/>
          </p:nvPr>
        </p:nvSpPr>
        <p:spPr/>
        <p:txBody>
          <a:bodyPr/>
          <a:lstStyle/>
          <a:p>
            <a:fld id="{4C012138-8E1B-0248-81B8-1431062B3210}" type="slidenum">
              <a:rPr lang="ro-RO" smtClean="0"/>
              <a:pPr/>
              <a:t>‹#›</a:t>
            </a:fld>
            <a:endParaRPr lang="ro-RO" dirty="0"/>
          </a:p>
        </p:txBody>
      </p:sp>
      <p:pic>
        <p:nvPicPr>
          <p:cNvPr id="33" name="Graphic 32">
            <a:extLst>
              <a:ext uri="{FF2B5EF4-FFF2-40B4-BE49-F238E27FC236}">
                <a16:creationId xmlns:a16="http://schemas.microsoft.com/office/drawing/2014/main" id="{524523F1-D220-46A3-8067-EC4DF9F425AE}"/>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657266" y="6362700"/>
            <a:ext cx="1342590" cy="150961"/>
          </a:xfrm>
          <a:prstGeom prst="rect">
            <a:avLst/>
          </a:prstGeom>
        </p:spPr>
      </p:pic>
      <p:pic>
        <p:nvPicPr>
          <p:cNvPr id="9230" name="Picture 14">
            <a:extLst>
              <a:ext uri="{FF2B5EF4-FFF2-40B4-BE49-F238E27FC236}">
                <a16:creationId xmlns:a16="http://schemas.microsoft.com/office/drawing/2014/main" id="{5563E8CA-D520-4F15-A7C2-FFC1BDB1DC7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7517525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14236918-2A81-0748-B950-789BA0D88FAB}"/>
              </a:ext>
            </a:extLst>
          </p:cNvPr>
          <p:cNvSpPr>
            <a:spLocks noGrp="1"/>
          </p:cNvSpPr>
          <p:nvPr>
            <p:ph type="title" hasCustomPrompt="1"/>
          </p:nvPr>
        </p:nvSpPr>
        <p:spPr>
          <a:xfrm>
            <a:off x="549884" y="690440"/>
            <a:ext cx="9936448" cy="751294"/>
          </a:xfrm>
          <a:prstGeom prst="rect">
            <a:avLst/>
          </a:prstGeom>
        </p:spPr>
        <p:txBody>
          <a:bodyPr vert="horz" anchor="ctr"/>
          <a:lstStyle>
            <a:lvl1pPr>
              <a:lnSpc>
                <a:spcPct val="100000"/>
              </a:lnSpc>
              <a:defRPr sz="4400">
                <a:solidFill>
                  <a:srgbClr val="5F4776"/>
                </a:solidFill>
                <a:latin typeface="+mj-lt"/>
              </a:defRPr>
            </a:lvl1pPr>
          </a:lstStyle>
          <a:p>
            <a:r>
              <a:rPr lang="en-US" dirty="0"/>
              <a:t>Click to edit page title</a:t>
            </a:r>
            <a:endParaRPr lang="ro-RO" dirty="0"/>
          </a:p>
        </p:txBody>
      </p:sp>
      <p:sp>
        <p:nvSpPr>
          <p:cNvPr id="2" name="Footer Placeholder 1">
            <a:extLst>
              <a:ext uri="{FF2B5EF4-FFF2-40B4-BE49-F238E27FC236}">
                <a16:creationId xmlns:a16="http://schemas.microsoft.com/office/drawing/2014/main" id="{7BC69B36-147E-A146-B44D-39F44768C118}"/>
              </a:ext>
            </a:extLst>
          </p:cNvPr>
          <p:cNvSpPr>
            <a:spLocks noGrp="1"/>
          </p:cNvSpPr>
          <p:nvPr>
            <p:ph type="ftr" sz="quarter" idx="10"/>
          </p:nvPr>
        </p:nvSpPr>
        <p:spPr/>
        <p:txBody>
          <a:bodyPr/>
          <a:lstStyle/>
          <a:p>
            <a:r>
              <a:rPr lang="ro-RO">
                <a:solidFill>
                  <a:srgbClr val="5F4776"/>
                </a:solidFill>
              </a:rPr>
              <a:t>PRESENTATION NAME </a:t>
            </a:r>
            <a:r>
              <a:rPr lang="ro-RO">
                <a:solidFill>
                  <a:srgbClr val="10CFC9"/>
                </a:solidFill>
              </a:rPr>
              <a:t>CHAPTER</a:t>
            </a:r>
            <a:endParaRPr lang="ro-RO" dirty="0">
              <a:solidFill>
                <a:srgbClr val="10CFC9"/>
              </a:solidFill>
            </a:endParaRPr>
          </a:p>
        </p:txBody>
      </p:sp>
      <p:sp>
        <p:nvSpPr>
          <p:cNvPr id="4" name="Slide Number Placeholder 3">
            <a:extLst>
              <a:ext uri="{FF2B5EF4-FFF2-40B4-BE49-F238E27FC236}">
                <a16:creationId xmlns:a16="http://schemas.microsoft.com/office/drawing/2014/main" id="{401545A2-C569-5C4D-8556-4771E90EDC5F}"/>
              </a:ext>
            </a:extLst>
          </p:cNvPr>
          <p:cNvSpPr>
            <a:spLocks noGrp="1"/>
          </p:cNvSpPr>
          <p:nvPr>
            <p:ph type="sldNum" sz="quarter" idx="11"/>
          </p:nvPr>
        </p:nvSpPr>
        <p:spPr/>
        <p:txBody>
          <a:bodyPr/>
          <a:lstStyle/>
          <a:p>
            <a:fld id="{4C012138-8E1B-0248-81B8-1431062B3210}" type="slidenum">
              <a:rPr lang="ro-RO" smtClean="0"/>
              <a:pPr/>
              <a:t>‹#›</a:t>
            </a:fld>
            <a:endParaRPr lang="ro-RO" dirty="0"/>
          </a:p>
        </p:txBody>
      </p:sp>
      <p:pic>
        <p:nvPicPr>
          <p:cNvPr id="13328" name="Picture 16">
            <a:extLst>
              <a:ext uri="{FF2B5EF4-FFF2-40B4-BE49-F238E27FC236}">
                <a16:creationId xmlns:a16="http://schemas.microsoft.com/office/drawing/2014/main" id="{0804A382-6DD9-4B4E-B0BC-42E31B1B55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0393176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userDrawn="1">
  <p:cSld name="2_Contact information">
    <p:spTree>
      <p:nvGrpSpPr>
        <p:cNvPr id="1" name=""/>
        <p:cNvGrpSpPr/>
        <p:nvPr/>
      </p:nvGrpSpPr>
      <p:grpSpPr>
        <a:xfrm>
          <a:off x="0" y="0"/>
          <a:ext cx="0" cy="0"/>
          <a:chOff x="0" y="0"/>
          <a:chExt cx="0" cy="0"/>
        </a:xfrm>
      </p:grpSpPr>
      <p:pic>
        <p:nvPicPr>
          <p:cNvPr id="13" name="Picture 6" descr="FORTBRIDGE footer map">
            <a:extLst>
              <a:ext uri="{FF2B5EF4-FFF2-40B4-BE49-F238E27FC236}">
                <a16:creationId xmlns:a16="http://schemas.microsoft.com/office/drawing/2014/main" id="{67820950-5095-47AC-AA8C-FAD921E241DA}"/>
              </a:ext>
            </a:extLst>
          </p:cNvPr>
          <p:cNvPicPr>
            <a:picLocks noChangeAspect="1" noChangeArrowheads="1"/>
          </p:cNvPicPr>
          <p:nvPr userDrawn="1"/>
        </p:nvPicPr>
        <p:blipFill rotWithShape="1">
          <a:blip r:embed="rId2">
            <a:extLst>
              <a:ext uri="{28A0092B-C50C-407E-A947-70E740481C1C}">
                <a14:useLocalDpi xmlns:a14="http://schemas.microsoft.com/office/drawing/2010/main"/>
              </a:ext>
            </a:extLst>
          </a:blip>
          <a:srcRect l="14011" t="9161" r="57199" b="9161"/>
          <a:stretch/>
        </p:blipFill>
        <p:spPr bwMode="auto">
          <a:xfrm>
            <a:off x="6456345" y="762000"/>
            <a:ext cx="3838836" cy="3838834"/>
          </a:xfrm>
          <a:prstGeom prst="ellipse">
            <a:avLst/>
          </a:prstGeom>
          <a:noFill/>
          <a:extLst>
            <a:ext uri="{909E8E84-426E-40DD-AFC4-6F175D3DCCD1}">
              <a14:hiddenFill xmlns:a14="http://schemas.microsoft.com/office/drawing/2010/main">
                <a:solidFill>
                  <a:srgbClr val="FFFFFF"/>
                </a:solidFill>
              </a14:hiddenFill>
            </a:ext>
          </a:extLst>
        </p:spPr>
      </p:pic>
      <p:pic>
        <p:nvPicPr>
          <p:cNvPr id="6" name="Graphic 5">
            <a:extLst>
              <a:ext uri="{FF2B5EF4-FFF2-40B4-BE49-F238E27FC236}">
                <a16:creationId xmlns:a16="http://schemas.microsoft.com/office/drawing/2014/main" id="{0F359F62-B1A9-42B9-BA58-DCD4BA59AA8C}"/>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45096" t="74914" r="27034"/>
          <a:stretch/>
        </p:blipFill>
        <p:spPr>
          <a:xfrm>
            <a:off x="2514987" y="0"/>
            <a:ext cx="9677013" cy="5436901"/>
          </a:xfrm>
          <a:prstGeom prst="rect">
            <a:avLst/>
          </a:prstGeom>
        </p:spPr>
      </p:pic>
      <p:pic>
        <p:nvPicPr>
          <p:cNvPr id="19" name="Picture 18">
            <a:extLst>
              <a:ext uri="{FF2B5EF4-FFF2-40B4-BE49-F238E27FC236}">
                <a16:creationId xmlns:a16="http://schemas.microsoft.com/office/drawing/2014/main" id="{E75C6E1E-8141-9A41-9090-FAFD06933468}"/>
              </a:ext>
            </a:extLst>
          </p:cNvPr>
          <p:cNvPicPr>
            <a:picLocks noChangeAspect="1"/>
          </p:cNvPicPr>
          <p:nvPr userDrawn="1"/>
        </p:nvPicPr>
        <p:blipFill rotWithShape="1">
          <a:blip r:embed="rId5">
            <a:extLst>
              <a:ext uri="{28A0092B-C50C-407E-A947-70E740481C1C}">
                <a14:useLocalDpi xmlns:a14="http://schemas.microsoft.com/office/drawing/2010/main"/>
              </a:ext>
            </a:extLst>
          </a:blip>
          <a:srcRect/>
          <a:stretch/>
        </p:blipFill>
        <p:spPr>
          <a:xfrm>
            <a:off x="985023" y="5737445"/>
            <a:ext cx="2717801" cy="393701"/>
          </a:xfrm>
          <a:prstGeom prst="rect">
            <a:avLst/>
          </a:prstGeom>
        </p:spPr>
      </p:pic>
      <p:sp>
        <p:nvSpPr>
          <p:cNvPr id="3" name="Text Placeholder 5">
            <a:extLst>
              <a:ext uri="{FF2B5EF4-FFF2-40B4-BE49-F238E27FC236}">
                <a16:creationId xmlns:a16="http://schemas.microsoft.com/office/drawing/2014/main" id="{F574B526-2561-4C43-A545-A25A135C5831}"/>
              </a:ext>
            </a:extLst>
          </p:cNvPr>
          <p:cNvSpPr>
            <a:spLocks noGrp="1"/>
          </p:cNvSpPr>
          <p:nvPr>
            <p:ph type="body" sz="quarter" idx="10" hasCustomPrompt="1"/>
          </p:nvPr>
        </p:nvSpPr>
        <p:spPr>
          <a:xfrm>
            <a:off x="1042173" y="4135545"/>
            <a:ext cx="3175599" cy="290473"/>
          </a:xfrm>
          <a:prstGeom prst="rect">
            <a:avLst/>
          </a:prstGeom>
        </p:spPr>
        <p:txBody>
          <a:bodyPr lIns="0" rIns="0" anchor="b"/>
          <a:lstStyle>
            <a:lvl1pPr marL="0" indent="0">
              <a:lnSpc>
                <a:spcPct val="100000"/>
              </a:lnSpc>
              <a:buNone/>
              <a:defRPr sz="1200" b="1">
                <a:solidFill>
                  <a:srgbClr val="5F4776"/>
                </a:solidFill>
                <a:latin typeface="Verdana" panose="020B0604030504040204" pitchFamily="34" charset="0"/>
                <a:ea typeface="Verdana" panose="020B0604030504040204" pitchFamily="34" charset="0"/>
                <a:cs typeface="Verdana" panose="020B0604030504040204" pitchFamily="34" charset="0"/>
              </a:defRPr>
            </a:lvl1pPr>
          </a:lstStyle>
          <a:p>
            <a:pPr lvl="0"/>
            <a:r>
              <a:rPr lang="ro-RO" dirty="0"/>
              <a:t>Insert </a:t>
            </a:r>
            <a:r>
              <a:rPr lang="ro-RO" dirty="0" err="1"/>
              <a:t>name</a:t>
            </a:r>
            <a:endParaRPr lang="ro-RO" dirty="0"/>
          </a:p>
        </p:txBody>
      </p:sp>
      <p:sp>
        <p:nvSpPr>
          <p:cNvPr id="4" name="Text Placeholder 5">
            <a:extLst>
              <a:ext uri="{FF2B5EF4-FFF2-40B4-BE49-F238E27FC236}">
                <a16:creationId xmlns:a16="http://schemas.microsoft.com/office/drawing/2014/main" id="{74F0D385-9660-8C46-A2F1-3593D6B81C68}"/>
              </a:ext>
            </a:extLst>
          </p:cNvPr>
          <p:cNvSpPr>
            <a:spLocks noGrp="1"/>
          </p:cNvSpPr>
          <p:nvPr>
            <p:ph type="body" sz="quarter" idx="13" hasCustomPrompt="1"/>
          </p:nvPr>
        </p:nvSpPr>
        <p:spPr>
          <a:xfrm>
            <a:off x="1042174" y="4934456"/>
            <a:ext cx="3175598" cy="439315"/>
          </a:xfrm>
          <a:prstGeom prst="rect">
            <a:avLst/>
          </a:prstGeom>
        </p:spPr>
        <p:txBody>
          <a:bodyPr lIns="0" rIns="0" anchor="t"/>
          <a:lstStyle>
            <a:lvl1pPr marL="0" indent="0">
              <a:lnSpc>
                <a:spcPct val="100000"/>
              </a:lnSpc>
              <a:spcBef>
                <a:spcPts val="0"/>
              </a:spcBef>
              <a:buNone/>
              <a:defRPr sz="1000" b="0">
                <a:latin typeface="Verdana" panose="020B0604030504040204" pitchFamily="34" charset="0"/>
                <a:ea typeface="Verdana" panose="020B0604030504040204" pitchFamily="34" charset="0"/>
                <a:cs typeface="Verdana" panose="020B0604030504040204" pitchFamily="34" charset="0"/>
              </a:defRPr>
            </a:lvl1pPr>
          </a:lstStyle>
          <a:p>
            <a:pPr lvl="0"/>
            <a:r>
              <a:rPr lang="ro-RO" dirty="0"/>
              <a:t>Insert contact </a:t>
            </a:r>
            <a:r>
              <a:rPr lang="ro-RO" dirty="0" err="1"/>
              <a:t>information</a:t>
            </a:r>
            <a:endParaRPr lang="ro-RO" dirty="0"/>
          </a:p>
        </p:txBody>
      </p:sp>
      <p:sp>
        <p:nvSpPr>
          <p:cNvPr id="5" name="Text Placeholder 5">
            <a:extLst>
              <a:ext uri="{FF2B5EF4-FFF2-40B4-BE49-F238E27FC236}">
                <a16:creationId xmlns:a16="http://schemas.microsoft.com/office/drawing/2014/main" id="{6018BD13-834B-9F48-9169-ADD9F9E1024B}"/>
              </a:ext>
            </a:extLst>
          </p:cNvPr>
          <p:cNvSpPr>
            <a:spLocks noGrp="1"/>
          </p:cNvSpPr>
          <p:nvPr>
            <p:ph type="body" sz="quarter" idx="14" hasCustomPrompt="1"/>
          </p:nvPr>
        </p:nvSpPr>
        <p:spPr>
          <a:xfrm>
            <a:off x="1042174" y="4440556"/>
            <a:ext cx="3175598" cy="281852"/>
          </a:xfrm>
          <a:prstGeom prst="rect">
            <a:avLst/>
          </a:prstGeom>
        </p:spPr>
        <p:txBody>
          <a:bodyPr lIns="0" rIns="0" anchor="t"/>
          <a:lstStyle>
            <a:lvl1pPr marL="0" indent="0">
              <a:lnSpc>
                <a:spcPct val="100000"/>
              </a:lnSpc>
              <a:spcBef>
                <a:spcPts val="600"/>
              </a:spcBef>
              <a:buNone/>
              <a:defRPr sz="1200" b="0">
                <a:solidFill>
                  <a:srgbClr val="10CFC9"/>
                </a:solidFill>
                <a:latin typeface="Verdana" panose="020B0604030504040204" pitchFamily="34" charset="0"/>
                <a:ea typeface="Verdana" panose="020B0604030504040204" pitchFamily="34" charset="0"/>
                <a:cs typeface="Verdana" panose="020B0604030504040204" pitchFamily="34" charset="0"/>
              </a:defRPr>
            </a:lvl1pPr>
          </a:lstStyle>
          <a:p>
            <a:pPr lvl="0"/>
            <a:r>
              <a:rPr lang="ro-RO" dirty="0"/>
              <a:t>Insert </a:t>
            </a:r>
            <a:r>
              <a:rPr lang="ro-RO" dirty="0" err="1"/>
              <a:t>position</a:t>
            </a:r>
            <a:r>
              <a:rPr lang="ro-RO" dirty="0"/>
              <a:t> </a:t>
            </a:r>
            <a:r>
              <a:rPr lang="ro-RO" dirty="0" err="1"/>
              <a:t>title</a:t>
            </a:r>
            <a:endParaRPr lang="ro-RO" dirty="0"/>
          </a:p>
        </p:txBody>
      </p:sp>
      <p:pic>
        <p:nvPicPr>
          <p:cNvPr id="12" name="Graphic 11">
            <a:extLst>
              <a:ext uri="{FF2B5EF4-FFF2-40B4-BE49-F238E27FC236}">
                <a16:creationId xmlns:a16="http://schemas.microsoft.com/office/drawing/2014/main" id="{314704A4-C0C9-4227-959B-46F97E0646BF}"/>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1042174" y="3619240"/>
            <a:ext cx="2945626" cy="331206"/>
          </a:xfrm>
          <a:prstGeom prst="rect">
            <a:avLst/>
          </a:prstGeom>
        </p:spPr>
      </p:pic>
      <p:pic>
        <p:nvPicPr>
          <p:cNvPr id="28685" name="Picture 13">
            <a:extLst>
              <a:ext uri="{FF2B5EF4-FFF2-40B4-BE49-F238E27FC236}">
                <a16:creationId xmlns:a16="http://schemas.microsoft.com/office/drawing/2014/main" id="{3B3BEC76-92DA-4078-B74A-9E4C96080D6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0"/>
            <a:ext cx="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4353593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userDrawn="1">
  <p:cSld name="2_Thank You cover">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E75C6E1E-8141-9A41-9090-FAFD06933468}"/>
              </a:ext>
            </a:extLst>
          </p:cNvPr>
          <p:cNvPicPr>
            <a:picLocks noChangeAspect="1"/>
          </p:cNvPicPr>
          <p:nvPr userDrawn="1"/>
        </p:nvPicPr>
        <p:blipFill>
          <a:blip r:embed="rId2"/>
          <a:stretch>
            <a:fillRect/>
          </a:stretch>
        </p:blipFill>
        <p:spPr>
          <a:xfrm>
            <a:off x="-24000" y="-15306"/>
            <a:ext cx="12240000" cy="6888612"/>
          </a:xfrm>
          <a:prstGeom prst="rect">
            <a:avLst/>
          </a:prstGeom>
        </p:spPr>
      </p:pic>
    </p:spTree>
    <p:extLst>
      <p:ext uri="{BB962C8B-B14F-4D97-AF65-F5344CB8AC3E}">
        <p14:creationId xmlns:p14="http://schemas.microsoft.com/office/powerpoint/2010/main" val="167317310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userDrawn="1">
  <p:cSld name="4_Presentation cover">
    <p:spTree>
      <p:nvGrpSpPr>
        <p:cNvPr id="1" name=""/>
        <p:cNvGrpSpPr/>
        <p:nvPr/>
      </p:nvGrpSpPr>
      <p:grpSpPr>
        <a:xfrm>
          <a:off x="0" y="0"/>
          <a:ext cx="0" cy="0"/>
          <a:chOff x="0" y="0"/>
          <a:chExt cx="0" cy="0"/>
        </a:xfrm>
      </p:grpSpPr>
      <p:pic>
        <p:nvPicPr>
          <p:cNvPr id="59" name="Picture 58" descr="A picture containing rainbow, nature&#10;&#10;Description automatically generated">
            <a:extLst>
              <a:ext uri="{FF2B5EF4-FFF2-40B4-BE49-F238E27FC236}">
                <a16:creationId xmlns:a16="http://schemas.microsoft.com/office/drawing/2014/main" id="{A7AEAD64-2264-41AA-B141-87877236F7A4}"/>
              </a:ext>
            </a:extLst>
          </p:cNvPr>
          <p:cNvPicPr>
            <a:picLocks noChangeAspect="1"/>
          </p:cNvPicPr>
          <p:nvPr userDrawn="1"/>
        </p:nvPicPr>
        <p:blipFill rotWithShape="1">
          <a:blip r:embed="rId2">
            <a:extLst>
              <a:ext uri="{28A0092B-C50C-407E-A947-70E740481C1C}">
                <a14:useLocalDpi xmlns:a14="http://schemas.microsoft.com/office/drawing/2010/main"/>
              </a:ext>
            </a:extLst>
          </a:blip>
          <a:srcRect b="29947"/>
          <a:stretch/>
        </p:blipFill>
        <p:spPr>
          <a:xfrm>
            <a:off x="0" y="0"/>
            <a:ext cx="12192000" cy="5907314"/>
          </a:xfrm>
          <a:prstGeom prst="rect">
            <a:avLst/>
          </a:prstGeom>
        </p:spPr>
      </p:pic>
      <p:sp>
        <p:nvSpPr>
          <p:cNvPr id="4" name="Title 3">
            <a:extLst>
              <a:ext uri="{FF2B5EF4-FFF2-40B4-BE49-F238E27FC236}">
                <a16:creationId xmlns:a16="http://schemas.microsoft.com/office/drawing/2014/main" id="{0A7DA5D6-C88F-DD49-A801-454F40CDF39C}"/>
              </a:ext>
            </a:extLst>
          </p:cNvPr>
          <p:cNvSpPr>
            <a:spLocks noGrp="1"/>
          </p:cNvSpPr>
          <p:nvPr>
            <p:ph type="title" hasCustomPrompt="1"/>
          </p:nvPr>
        </p:nvSpPr>
        <p:spPr>
          <a:xfrm>
            <a:off x="3164114" y="1701641"/>
            <a:ext cx="5863772" cy="1240336"/>
          </a:xfrm>
          <a:prstGeom prst="rect">
            <a:avLst/>
          </a:prstGeom>
        </p:spPr>
        <p:txBody>
          <a:bodyPr vert="horz" anchor="t"/>
          <a:lstStyle>
            <a:lvl1pPr algn="ctr">
              <a:lnSpc>
                <a:spcPct val="100000"/>
              </a:lnSpc>
              <a:defRPr sz="5400">
                <a:solidFill>
                  <a:schemeClr val="bg1"/>
                </a:solidFill>
                <a:latin typeface="+mj-lt"/>
              </a:defRPr>
            </a:lvl1pPr>
          </a:lstStyle>
          <a:p>
            <a:r>
              <a:rPr lang="en-US" dirty="0"/>
              <a:t>Presentation title</a:t>
            </a:r>
            <a:endParaRPr lang="ro-RO" dirty="0"/>
          </a:p>
        </p:txBody>
      </p:sp>
      <p:sp>
        <p:nvSpPr>
          <p:cNvPr id="7" name="Text Placeholder 2">
            <a:extLst>
              <a:ext uri="{FF2B5EF4-FFF2-40B4-BE49-F238E27FC236}">
                <a16:creationId xmlns:a16="http://schemas.microsoft.com/office/drawing/2014/main" id="{BA0AF4DA-04EA-8E43-B1EC-D611A4C7A603}"/>
              </a:ext>
            </a:extLst>
          </p:cNvPr>
          <p:cNvSpPr>
            <a:spLocks noGrp="1"/>
          </p:cNvSpPr>
          <p:nvPr>
            <p:ph type="body" idx="1" hasCustomPrompt="1"/>
          </p:nvPr>
        </p:nvSpPr>
        <p:spPr>
          <a:xfrm>
            <a:off x="3164114" y="3090259"/>
            <a:ext cx="5863772" cy="567376"/>
          </a:xfrm>
          <a:prstGeom prst="rect">
            <a:avLst/>
          </a:prstGeom>
        </p:spPr>
        <p:txBody>
          <a:bodyPr/>
          <a:lstStyle>
            <a:lvl1pPr marL="0" indent="0" algn="ctr">
              <a:lnSpc>
                <a:spcPct val="100000"/>
              </a:lnSpc>
              <a:buNone/>
              <a:defRPr sz="18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Click to edit page subtitle</a:t>
            </a:r>
            <a:endParaRPr lang="ro-RO" dirty="0"/>
          </a:p>
        </p:txBody>
      </p:sp>
      <p:grpSp>
        <p:nvGrpSpPr>
          <p:cNvPr id="56" name="Group 55">
            <a:extLst>
              <a:ext uri="{FF2B5EF4-FFF2-40B4-BE49-F238E27FC236}">
                <a16:creationId xmlns:a16="http://schemas.microsoft.com/office/drawing/2014/main" id="{E29502D4-9EDF-4F80-9F10-92511534A1C8}"/>
              </a:ext>
            </a:extLst>
          </p:cNvPr>
          <p:cNvGrpSpPr/>
          <p:nvPr userDrawn="1"/>
        </p:nvGrpSpPr>
        <p:grpSpPr>
          <a:xfrm>
            <a:off x="0" y="-1"/>
            <a:ext cx="12192001" cy="6858000"/>
            <a:chOff x="0" y="-1"/>
            <a:chExt cx="12192001" cy="6858000"/>
          </a:xfrm>
          <a:gradFill>
            <a:gsLst>
              <a:gs pos="100000">
                <a:srgbClr val="FFFFFF">
                  <a:alpha val="0"/>
                </a:srgbClr>
              </a:gs>
              <a:gs pos="0">
                <a:schemeClr val="bg1">
                  <a:alpha val="9000"/>
                </a:schemeClr>
              </a:gs>
            </a:gsLst>
            <a:lin ang="1800000" scaled="0"/>
          </a:gradFill>
        </p:grpSpPr>
        <p:sp>
          <p:nvSpPr>
            <p:cNvPr id="52" name="Freeform: Shape 51">
              <a:extLst>
                <a:ext uri="{FF2B5EF4-FFF2-40B4-BE49-F238E27FC236}">
                  <a16:creationId xmlns:a16="http://schemas.microsoft.com/office/drawing/2014/main" id="{19405C1B-700B-4AA3-B23F-9216D438A439}"/>
                </a:ext>
              </a:extLst>
            </p:cNvPr>
            <p:cNvSpPr/>
            <p:nvPr userDrawn="1"/>
          </p:nvSpPr>
          <p:spPr>
            <a:xfrm>
              <a:off x="2215510" y="-1"/>
              <a:ext cx="9976491" cy="4563700"/>
            </a:xfrm>
            <a:custGeom>
              <a:avLst/>
              <a:gdLst>
                <a:gd name="connsiteX0" fmla="*/ 531360 w 9976491"/>
                <a:gd name="connsiteY0" fmla="*/ 0 h 4563700"/>
                <a:gd name="connsiteX1" fmla="*/ 1221397 w 9976491"/>
                <a:gd name="connsiteY1" fmla="*/ 0 h 4563700"/>
                <a:gd name="connsiteX2" fmla="*/ 1204386 w 9976491"/>
                <a:gd name="connsiteY2" fmla="*/ 87398 h 4563700"/>
                <a:gd name="connsiteX3" fmla="*/ 736619 w 9976491"/>
                <a:gd name="connsiteY3" fmla="*/ 1001449 h 4563700"/>
                <a:gd name="connsiteX4" fmla="*/ 701771 w 9976491"/>
                <a:gd name="connsiteY4" fmla="*/ 1161430 h 4563700"/>
                <a:gd name="connsiteX5" fmla="*/ 1340112 w 9976491"/>
                <a:gd name="connsiteY5" fmla="*/ 3266529 h 4563700"/>
                <a:gd name="connsiteX6" fmla="*/ 1457326 w 9976491"/>
                <a:gd name="connsiteY6" fmla="*/ 3379782 h 4563700"/>
                <a:gd name="connsiteX7" fmla="*/ 2297622 w 9976491"/>
                <a:gd name="connsiteY7" fmla="*/ 3828839 h 4563700"/>
                <a:gd name="connsiteX8" fmla="*/ 2456020 w 9976491"/>
                <a:gd name="connsiteY8" fmla="*/ 3863685 h 4563700"/>
                <a:gd name="connsiteX9" fmla="*/ 9976491 w 9976491"/>
                <a:gd name="connsiteY9" fmla="*/ 1584011 h 4563700"/>
                <a:gd name="connsiteX10" fmla="*/ 9976491 w 9976491"/>
                <a:gd name="connsiteY10" fmla="*/ 2286964 h 4563700"/>
                <a:gd name="connsiteX11" fmla="*/ 2559770 w 9976491"/>
                <a:gd name="connsiteY11" fmla="*/ 4535290 h 4563700"/>
                <a:gd name="connsiteX12" fmla="*/ 1892126 w 9976491"/>
                <a:gd name="connsiteY12" fmla="*/ 4370556 h 4563700"/>
                <a:gd name="connsiteX13" fmla="*/ 1230027 w 9976491"/>
                <a:gd name="connsiteY13" fmla="*/ 4016539 h 4563700"/>
                <a:gd name="connsiteX14" fmla="*/ 722363 w 9976491"/>
                <a:gd name="connsiteY14" fmla="*/ 3553227 h 4563700"/>
                <a:gd name="connsiteX15" fmla="*/ 29375 w 9976491"/>
                <a:gd name="connsiteY15" fmla="*/ 1265972 h 4563700"/>
                <a:gd name="connsiteX16" fmla="*/ 183812 w 9976491"/>
                <a:gd name="connsiteY16" fmla="*/ 609416 h 4563700"/>
                <a:gd name="connsiteX17" fmla="*/ 482724 w 9976491"/>
                <a:gd name="connsiteY17" fmla="*/ 149431 h 4563700"/>
                <a:gd name="connsiteX18" fmla="*/ 531360 w 9976491"/>
                <a:gd name="connsiteY18" fmla="*/ 0 h 4563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976491" h="4563700">
                  <a:moveTo>
                    <a:pt x="531360" y="0"/>
                  </a:moveTo>
                  <a:lnTo>
                    <a:pt x="1221397" y="0"/>
                  </a:lnTo>
                  <a:lnTo>
                    <a:pt x="1204386" y="87398"/>
                  </a:lnTo>
                  <a:cubicBezTo>
                    <a:pt x="1127266" y="426269"/>
                    <a:pt x="965899" y="741282"/>
                    <a:pt x="736619" y="1001449"/>
                  </a:cubicBezTo>
                  <a:cubicBezTo>
                    <a:pt x="697812" y="1045008"/>
                    <a:pt x="685140" y="1105199"/>
                    <a:pt x="701771" y="1161430"/>
                  </a:cubicBezTo>
                  <a:lnTo>
                    <a:pt x="1340112" y="3266529"/>
                  </a:lnTo>
                  <a:cubicBezTo>
                    <a:pt x="1356744" y="3321968"/>
                    <a:pt x="1401094" y="3364734"/>
                    <a:pt x="1457326" y="3379782"/>
                  </a:cubicBezTo>
                  <a:cubicBezTo>
                    <a:pt x="1767784" y="3462941"/>
                    <a:pt x="2056066" y="3616586"/>
                    <a:pt x="2297622" y="3828839"/>
                  </a:cubicBezTo>
                  <a:cubicBezTo>
                    <a:pt x="2340390" y="3867645"/>
                    <a:pt x="2400580" y="3880318"/>
                    <a:pt x="2456020" y="3863685"/>
                  </a:cubicBezTo>
                  <a:lnTo>
                    <a:pt x="9976491" y="1584011"/>
                  </a:lnTo>
                  <a:lnTo>
                    <a:pt x="9976491" y="2286964"/>
                  </a:lnTo>
                  <a:lnTo>
                    <a:pt x="2559770" y="4535290"/>
                  </a:lnTo>
                  <a:cubicBezTo>
                    <a:pt x="2323758" y="4606569"/>
                    <a:pt x="2071116" y="4540833"/>
                    <a:pt x="1892126" y="4370556"/>
                  </a:cubicBezTo>
                  <a:cubicBezTo>
                    <a:pt x="1707592" y="4194736"/>
                    <a:pt x="1477916" y="4071978"/>
                    <a:pt x="1230027" y="4016539"/>
                  </a:cubicBezTo>
                  <a:cubicBezTo>
                    <a:pt x="989262" y="3962684"/>
                    <a:pt x="793642" y="3788447"/>
                    <a:pt x="722363" y="3553227"/>
                  </a:cubicBezTo>
                  <a:lnTo>
                    <a:pt x="29375" y="1265972"/>
                  </a:lnTo>
                  <a:cubicBezTo>
                    <a:pt x="-40320" y="1035504"/>
                    <a:pt x="15119" y="782068"/>
                    <a:pt x="183812" y="609416"/>
                  </a:cubicBezTo>
                  <a:cubicBezTo>
                    <a:pt x="313005" y="476956"/>
                    <a:pt x="414466" y="320217"/>
                    <a:pt x="482724" y="149431"/>
                  </a:cubicBezTo>
                  <a:lnTo>
                    <a:pt x="53136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1" name="Freeform: Shape 50">
              <a:extLst>
                <a:ext uri="{FF2B5EF4-FFF2-40B4-BE49-F238E27FC236}">
                  <a16:creationId xmlns:a16="http://schemas.microsoft.com/office/drawing/2014/main" id="{26FC93D3-01F5-449A-BFC4-FCEC6D96707C}"/>
                </a:ext>
              </a:extLst>
            </p:cNvPr>
            <p:cNvSpPr/>
            <p:nvPr userDrawn="1"/>
          </p:nvSpPr>
          <p:spPr>
            <a:xfrm>
              <a:off x="0" y="352419"/>
              <a:ext cx="12192000" cy="6505580"/>
            </a:xfrm>
            <a:custGeom>
              <a:avLst/>
              <a:gdLst>
                <a:gd name="connsiteX0" fmla="*/ 0 w 12192000"/>
                <a:gd name="connsiteY0" fmla="*/ 0 h 6505580"/>
                <a:gd name="connsiteX1" fmla="*/ 122186 w 12192000"/>
                <a:gd name="connsiteY1" fmla="*/ 40242 h 6505580"/>
                <a:gd name="connsiteX2" fmla="*/ 355206 w 12192000"/>
                <a:gd name="connsiteY2" fmla="*/ 211060 h 6505580"/>
                <a:gd name="connsiteX3" fmla="*/ 1106801 w 12192000"/>
                <a:gd name="connsiteY3" fmla="*/ 646653 h 6505580"/>
                <a:gd name="connsiteX4" fmla="*/ 1602584 w 12192000"/>
                <a:gd name="connsiteY4" fmla="*/ 1111548 h 6505580"/>
                <a:gd name="connsiteX5" fmla="*/ 2294780 w 12192000"/>
                <a:gd name="connsiteY5" fmla="*/ 3394844 h 6505580"/>
                <a:gd name="connsiteX6" fmla="*/ 2135590 w 12192000"/>
                <a:gd name="connsiteY6" fmla="*/ 4056152 h 6505580"/>
                <a:gd name="connsiteX7" fmla="*/ 1829883 w 12192000"/>
                <a:gd name="connsiteY7" fmla="*/ 5518158 h 6505580"/>
                <a:gd name="connsiteX8" fmla="*/ 3462959 w 12192000"/>
                <a:gd name="connsiteY8" fmla="*/ 6391719 h 6505580"/>
                <a:gd name="connsiteX9" fmla="*/ 4509170 w 12192000"/>
                <a:gd name="connsiteY9" fmla="*/ 5325706 h 6505580"/>
                <a:gd name="connsiteX10" fmla="*/ 4970898 w 12192000"/>
                <a:gd name="connsiteY10" fmla="*/ 4826755 h 6505580"/>
                <a:gd name="connsiteX11" fmla="*/ 12192000 w 12192000"/>
                <a:gd name="connsiteY11" fmla="*/ 2637729 h 6505580"/>
                <a:gd name="connsiteX12" fmla="*/ 12192000 w 12192000"/>
                <a:gd name="connsiteY12" fmla="*/ 3340660 h 6505580"/>
                <a:gd name="connsiteX13" fmla="*/ 5256806 w 12192000"/>
                <a:gd name="connsiteY13" fmla="*/ 5442919 h 6505580"/>
                <a:gd name="connsiteX14" fmla="*/ 5143554 w 12192000"/>
                <a:gd name="connsiteY14" fmla="*/ 5560134 h 6505580"/>
                <a:gd name="connsiteX15" fmla="*/ 4643314 w 12192000"/>
                <a:gd name="connsiteY15" fmla="*/ 6457157 h 6505580"/>
                <a:gd name="connsiteX16" fmla="*/ 4591278 w 12192000"/>
                <a:gd name="connsiteY16" fmla="*/ 6505580 h 6505580"/>
                <a:gd name="connsiteX17" fmla="*/ 1686583 w 12192000"/>
                <a:gd name="connsiteY17" fmla="*/ 6505580 h 6505580"/>
                <a:gd name="connsiteX18" fmla="*/ 1684267 w 12192000"/>
                <a:gd name="connsiteY18" fmla="*/ 6503505 h 6505580"/>
                <a:gd name="connsiteX19" fmla="*/ 1158280 w 12192000"/>
                <a:gd name="connsiteY19" fmla="*/ 5630621 h 6505580"/>
                <a:gd name="connsiteX20" fmla="*/ 1650895 w 12192000"/>
                <a:gd name="connsiteY20" fmla="*/ 3591257 h 6505580"/>
                <a:gd name="connsiteX21" fmla="*/ 984835 w 12192000"/>
                <a:gd name="connsiteY21" fmla="*/ 1394288 h 6505580"/>
                <a:gd name="connsiteX22" fmla="*/ 867620 w 12192000"/>
                <a:gd name="connsiteY22" fmla="*/ 1281033 h 6505580"/>
                <a:gd name="connsiteX23" fmla="*/ 18364 w 12192000"/>
                <a:gd name="connsiteY23" fmla="*/ 823921 h 6505580"/>
                <a:gd name="connsiteX24" fmla="*/ 0 w 12192000"/>
                <a:gd name="connsiteY24" fmla="*/ 806400 h 6505580"/>
                <a:gd name="connsiteX25" fmla="*/ 0 w 12192000"/>
                <a:gd name="connsiteY25" fmla="*/ 0 h 6505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192000" h="6505580">
                  <a:moveTo>
                    <a:pt x="0" y="0"/>
                  </a:moveTo>
                  <a:lnTo>
                    <a:pt x="122186" y="40242"/>
                  </a:lnTo>
                  <a:cubicBezTo>
                    <a:pt x="209270" y="79418"/>
                    <a:pt x="288976" y="137109"/>
                    <a:pt x="355206" y="211060"/>
                  </a:cubicBezTo>
                  <a:cubicBezTo>
                    <a:pt x="553202" y="432025"/>
                    <a:pt x="817726" y="584877"/>
                    <a:pt x="1106801" y="646653"/>
                  </a:cubicBezTo>
                  <a:cubicBezTo>
                    <a:pt x="1344397" y="697340"/>
                    <a:pt x="1532097" y="878705"/>
                    <a:pt x="1602584" y="1111548"/>
                  </a:cubicBezTo>
                  <a:lnTo>
                    <a:pt x="2294780" y="3394844"/>
                  </a:lnTo>
                  <a:cubicBezTo>
                    <a:pt x="2365266" y="3627688"/>
                    <a:pt x="2304283" y="3881123"/>
                    <a:pt x="2135590" y="4056152"/>
                  </a:cubicBezTo>
                  <a:cubicBezTo>
                    <a:pt x="1776029" y="4429177"/>
                    <a:pt x="1634263" y="4990696"/>
                    <a:pt x="1829883" y="5518158"/>
                  </a:cubicBezTo>
                  <a:cubicBezTo>
                    <a:pt x="2073815" y="6175506"/>
                    <a:pt x="2781058" y="6554076"/>
                    <a:pt x="3462959" y="6391719"/>
                  </a:cubicBezTo>
                  <a:cubicBezTo>
                    <a:pt x="4010221" y="6261833"/>
                    <a:pt x="4398294" y="5831784"/>
                    <a:pt x="4509170" y="5325706"/>
                  </a:cubicBezTo>
                  <a:cubicBezTo>
                    <a:pt x="4561442" y="5088110"/>
                    <a:pt x="4738058" y="4897241"/>
                    <a:pt x="4970898" y="4826755"/>
                  </a:cubicBezTo>
                  <a:lnTo>
                    <a:pt x="12192000" y="2637729"/>
                  </a:lnTo>
                  <a:lnTo>
                    <a:pt x="12192000" y="3340660"/>
                  </a:lnTo>
                  <a:lnTo>
                    <a:pt x="5256806" y="5442919"/>
                  </a:lnTo>
                  <a:cubicBezTo>
                    <a:pt x="5201370" y="5459551"/>
                    <a:pt x="5158598" y="5503903"/>
                    <a:pt x="5143554" y="5560134"/>
                  </a:cubicBezTo>
                  <a:cubicBezTo>
                    <a:pt x="5054454" y="5895539"/>
                    <a:pt x="4882197" y="6204810"/>
                    <a:pt x="4643314" y="6457157"/>
                  </a:cubicBezTo>
                  <a:lnTo>
                    <a:pt x="4591278" y="6505580"/>
                  </a:lnTo>
                  <a:lnTo>
                    <a:pt x="1686583" y="6505580"/>
                  </a:lnTo>
                  <a:lnTo>
                    <a:pt x="1684267" y="6503505"/>
                  </a:lnTo>
                  <a:cubicBezTo>
                    <a:pt x="1446349" y="6268710"/>
                    <a:pt x="1261980" y="5972907"/>
                    <a:pt x="1158280" y="5630621"/>
                  </a:cubicBezTo>
                  <a:cubicBezTo>
                    <a:pt x="932564" y="4887737"/>
                    <a:pt x="1147192" y="4114759"/>
                    <a:pt x="1650895" y="3591257"/>
                  </a:cubicBezTo>
                  <a:lnTo>
                    <a:pt x="984835" y="1394288"/>
                  </a:lnTo>
                  <a:cubicBezTo>
                    <a:pt x="968203" y="1338849"/>
                    <a:pt x="923851" y="1296081"/>
                    <a:pt x="867620" y="1281033"/>
                  </a:cubicBezTo>
                  <a:cubicBezTo>
                    <a:pt x="553004" y="1197182"/>
                    <a:pt x="261430" y="1040567"/>
                    <a:pt x="18364" y="823921"/>
                  </a:cubicBezTo>
                  <a:lnTo>
                    <a:pt x="0" y="806400"/>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61" name="Rectangle 60">
            <a:extLst>
              <a:ext uri="{FF2B5EF4-FFF2-40B4-BE49-F238E27FC236}">
                <a16:creationId xmlns:a16="http://schemas.microsoft.com/office/drawing/2014/main" id="{DF4A843D-C5CD-4883-B866-4DCCAC5E4CE8}"/>
              </a:ext>
            </a:extLst>
          </p:cNvPr>
          <p:cNvSpPr/>
          <p:nvPr userDrawn="1"/>
        </p:nvSpPr>
        <p:spPr>
          <a:xfrm>
            <a:off x="3176" y="5036457"/>
            <a:ext cx="12188824" cy="18215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Graphic 15">
            <a:extLst>
              <a:ext uri="{FF2B5EF4-FFF2-40B4-BE49-F238E27FC236}">
                <a16:creationId xmlns:a16="http://schemas.microsoft.com/office/drawing/2014/main" id="{5B2E4717-A806-48A3-B09E-C1437AC14FE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3909786" y="5530391"/>
            <a:ext cx="4372428" cy="491635"/>
          </a:xfrm>
          <a:prstGeom prst="rect">
            <a:avLst/>
          </a:prstGeom>
        </p:spPr>
      </p:pic>
      <p:pic>
        <p:nvPicPr>
          <p:cNvPr id="18447" name="Picture 15">
            <a:extLst>
              <a:ext uri="{FF2B5EF4-FFF2-40B4-BE49-F238E27FC236}">
                <a16:creationId xmlns:a16="http://schemas.microsoft.com/office/drawing/2014/main" id="{5379DC86-275C-420A-B037-237EAFA6269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407335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Chapter title 2">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E75C6E1E-8141-9A41-9090-FAFD06933468}"/>
              </a:ext>
            </a:extLst>
          </p:cNvPr>
          <p:cNvPicPr>
            <a:picLocks noChangeAspect="1"/>
          </p:cNvPicPr>
          <p:nvPr userDrawn="1"/>
        </p:nvPicPr>
        <p:blipFill rotWithShape="1">
          <a:blip r:embed="rId2">
            <a:extLst>
              <a:ext uri="{28A0092B-C50C-407E-A947-70E740481C1C}">
                <a14:useLocalDpi xmlns:a14="http://schemas.microsoft.com/office/drawing/2010/main"/>
              </a:ext>
            </a:extLst>
          </a:blip>
          <a:srcRect l="196" r="196"/>
          <a:stretch/>
        </p:blipFill>
        <p:spPr>
          <a:xfrm>
            <a:off x="0" y="-15306"/>
            <a:ext cx="12192000" cy="6888613"/>
          </a:xfrm>
          <a:prstGeom prst="rect">
            <a:avLst/>
          </a:prstGeom>
        </p:spPr>
      </p:pic>
      <p:sp>
        <p:nvSpPr>
          <p:cNvPr id="16" name="Title 1">
            <a:extLst>
              <a:ext uri="{FF2B5EF4-FFF2-40B4-BE49-F238E27FC236}">
                <a16:creationId xmlns:a16="http://schemas.microsoft.com/office/drawing/2014/main" id="{A24CA8DA-CE54-AC4B-A2CC-262161C2E442}"/>
              </a:ext>
            </a:extLst>
          </p:cNvPr>
          <p:cNvSpPr>
            <a:spLocks noGrp="1"/>
          </p:cNvSpPr>
          <p:nvPr>
            <p:ph type="title"/>
          </p:nvPr>
        </p:nvSpPr>
        <p:spPr>
          <a:xfrm>
            <a:off x="524731" y="4186953"/>
            <a:ext cx="5480653" cy="1756647"/>
          </a:xfrm>
          <a:prstGeom prst="rect">
            <a:avLst/>
          </a:prstGeom>
        </p:spPr>
        <p:txBody>
          <a:bodyPr vert="horz" anchor="ctr"/>
          <a:lstStyle>
            <a:lvl1pPr>
              <a:defRPr sz="4400" cap="all" baseline="0">
                <a:solidFill>
                  <a:srgbClr val="5F4776"/>
                </a:solidFill>
                <a:latin typeface="+mj-lt"/>
              </a:defRPr>
            </a:lvl1pPr>
          </a:lstStyle>
          <a:p>
            <a:r>
              <a:rPr lang="en-US" dirty="0"/>
              <a:t>Click to edit Master title style</a:t>
            </a:r>
            <a:endParaRPr lang="ro-RO" dirty="0"/>
          </a:p>
        </p:txBody>
      </p:sp>
      <p:sp>
        <p:nvSpPr>
          <p:cNvPr id="5" name="Rectangle 4">
            <a:extLst>
              <a:ext uri="{FF2B5EF4-FFF2-40B4-BE49-F238E27FC236}">
                <a16:creationId xmlns:a16="http://schemas.microsoft.com/office/drawing/2014/main" id="{B5ECECC2-8BB3-4DDD-949B-C2970CBC3A2F}"/>
              </a:ext>
            </a:extLst>
          </p:cNvPr>
          <p:cNvSpPr/>
          <p:nvPr userDrawn="1"/>
        </p:nvSpPr>
        <p:spPr>
          <a:xfrm>
            <a:off x="431800" y="6121400"/>
            <a:ext cx="2324100" cy="736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Graphic 7">
            <a:extLst>
              <a:ext uri="{FF2B5EF4-FFF2-40B4-BE49-F238E27FC236}">
                <a16:creationId xmlns:a16="http://schemas.microsoft.com/office/drawing/2014/main" id="{2D981BA6-1B04-47E5-A58C-F843853451E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657266" y="6362700"/>
            <a:ext cx="1342590" cy="150961"/>
          </a:xfrm>
          <a:prstGeom prst="rect">
            <a:avLst/>
          </a:prstGeom>
        </p:spPr>
      </p:pic>
      <p:pic>
        <p:nvPicPr>
          <p:cNvPr id="20495" name="Picture 15">
            <a:extLst>
              <a:ext uri="{FF2B5EF4-FFF2-40B4-BE49-F238E27FC236}">
                <a16:creationId xmlns:a16="http://schemas.microsoft.com/office/drawing/2014/main" id="{B462E0C0-64DB-4678-B1A7-1D419097ED0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3053877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userDrawn="1">
  <p:cSld name="3_Chapter title 2">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E75C6E1E-8141-9A41-9090-FAFD06933468}"/>
              </a:ext>
            </a:extLst>
          </p:cNvPr>
          <p:cNvPicPr>
            <a:picLocks noChangeAspect="1"/>
          </p:cNvPicPr>
          <p:nvPr userDrawn="1"/>
        </p:nvPicPr>
        <p:blipFill rotWithShape="1">
          <a:blip r:embed="rId2">
            <a:extLst>
              <a:ext uri="{28A0092B-C50C-407E-A947-70E740481C1C}">
                <a14:useLocalDpi xmlns:a14="http://schemas.microsoft.com/office/drawing/2010/main"/>
              </a:ext>
            </a:extLst>
          </a:blip>
          <a:srcRect l="196" r="196"/>
          <a:stretch/>
        </p:blipFill>
        <p:spPr>
          <a:xfrm>
            <a:off x="0" y="-15306"/>
            <a:ext cx="12192000" cy="6888613"/>
          </a:xfrm>
          <a:prstGeom prst="rect">
            <a:avLst/>
          </a:prstGeom>
        </p:spPr>
      </p:pic>
      <p:sp>
        <p:nvSpPr>
          <p:cNvPr id="16" name="Title 1">
            <a:extLst>
              <a:ext uri="{FF2B5EF4-FFF2-40B4-BE49-F238E27FC236}">
                <a16:creationId xmlns:a16="http://schemas.microsoft.com/office/drawing/2014/main" id="{A24CA8DA-CE54-AC4B-A2CC-262161C2E442}"/>
              </a:ext>
            </a:extLst>
          </p:cNvPr>
          <p:cNvSpPr>
            <a:spLocks noGrp="1"/>
          </p:cNvSpPr>
          <p:nvPr>
            <p:ph type="title"/>
          </p:nvPr>
        </p:nvSpPr>
        <p:spPr>
          <a:xfrm>
            <a:off x="524731" y="4186953"/>
            <a:ext cx="5480653" cy="1756647"/>
          </a:xfrm>
          <a:prstGeom prst="rect">
            <a:avLst/>
          </a:prstGeom>
        </p:spPr>
        <p:txBody>
          <a:bodyPr vert="horz" anchor="ctr"/>
          <a:lstStyle>
            <a:lvl1pPr>
              <a:defRPr sz="4400" cap="all" baseline="0">
                <a:solidFill>
                  <a:srgbClr val="5F4776"/>
                </a:solidFill>
                <a:latin typeface="+mj-lt"/>
              </a:defRPr>
            </a:lvl1pPr>
          </a:lstStyle>
          <a:p>
            <a:r>
              <a:rPr lang="en-US" dirty="0"/>
              <a:t>Click to edit Master title style</a:t>
            </a:r>
            <a:endParaRPr lang="ro-RO" dirty="0"/>
          </a:p>
        </p:txBody>
      </p:sp>
      <p:sp>
        <p:nvSpPr>
          <p:cNvPr id="5" name="Rectangle 4">
            <a:extLst>
              <a:ext uri="{FF2B5EF4-FFF2-40B4-BE49-F238E27FC236}">
                <a16:creationId xmlns:a16="http://schemas.microsoft.com/office/drawing/2014/main" id="{B5ECECC2-8BB3-4DDD-949B-C2970CBC3A2F}"/>
              </a:ext>
            </a:extLst>
          </p:cNvPr>
          <p:cNvSpPr/>
          <p:nvPr userDrawn="1"/>
        </p:nvSpPr>
        <p:spPr>
          <a:xfrm>
            <a:off x="431800" y="6121400"/>
            <a:ext cx="2324100" cy="736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Graphic 7">
            <a:extLst>
              <a:ext uri="{FF2B5EF4-FFF2-40B4-BE49-F238E27FC236}">
                <a16:creationId xmlns:a16="http://schemas.microsoft.com/office/drawing/2014/main" id="{2D981BA6-1B04-47E5-A58C-F843853451E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657266" y="6362700"/>
            <a:ext cx="1342590" cy="150961"/>
          </a:xfrm>
          <a:prstGeom prst="rect">
            <a:avLst/>
          </a:prstGeom>
        </p:spPr>
      </p:pic>
      <p:pic>
        <p:nvPicPr>
          <p:cNvPr id="20495" name="Picture 15">
            <a:extLst>
              <a:ext uri="{FF2B5EF4-FFF2-40B4-BE49-F238E27FC236}">
                <a16:creationId xmlns:a16="http://schemas.microsoft.com/office/drawing/2014/main" id="{B462E0C0-64DB-4678-B1A7-1D419097ED0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7130449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3_Title, subtitle and text">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E76379EA-8B16-3D44-B4FB-3D5A820D677D}"/>
              </a:ext>
            </a:extLst>
          </p:cNvPr>
          <p:cNvSpPr>
            <a:spLocks noGrp="1"/>
          </p:cNvSpPr>
          <p:nvPr>
            <p:ph type="title" hasCustomPrompt="1"/>
          </p:nvPr>
        </p:nvSpPr>
        <p:spPr>
          <a:xfrm>
            <a:off x="545793" y="804651"/>
            <a:ext cx="7107158" cy="711312"/>
          </a:xfrm>
          <a:prstGeom prst="rect">
            <a:avLst/>
          </a:prstGeom>
        </p:spPr>
        <p:txBody>
          <a:bodyPr vert="horz" anchor="b"/>
          <a:lstStyle>
            <a:lvl1pPr>
              <a:lnSpc>
                <a:spcPct val="100000"/>
              </a:lnSpc>
              <a:defRPr sz="4400">
                <a:solidFill>
                  <a:srgbClr val="5F4776"/>
                </a:solidFill>
                <a:latin typeface="+mj-lt"/>
              </a:defRPr>
            </a:lvl1pPr>
          </a:lstStyle>
          <a:p>
            <a:r>
              <a:rPr lang="en-US" dirty="0"/>
              <a:t>Click to edit page title</a:t>
            </a:r>
            <a:endParaRPr lang="ro-RO" dirty="0"/>
          </a:p>
        </p:txBody>
      </p:sp>
      <p:sp>
        <p:nvSpPr>
          <p:cNvPr id="10" name="Subtitle 2">
            <a:extLst>
              <a:ext uri="{FF2B5EF4-FFF2-40B4-BE49-F238E27FC236}">
                <a16:creationId xmlns:a16="http://schemas.microsoft.com/office/drawing/2014/main" id="{F5943A7E-EDB9-A84A-88CF-E1BF466B2D6E}"/>
              </a:ext>
            </a:extLst>
          </p:cNvPr>
          <p:cNvSpPr>
            <a:spLocks noGrp="1"/>
          </p:cNvSpPr>
          <p:nvPr>
            <p:ph type="subTitle" idx="1" hasCustomPrompt="1"/>
          </p:nvPr>
        </p:nvSpPr>
        <p:spPr>
          <a:xfrm>
            <a:off x="545794" y="2561968"/>
            <a:ext cx="5070618" cy="2955085"/>
          </a:xfrm>
          <a:prstGeom prst="rect">
            <a:avLst/>
          </a:prstGeom>
        </p:spPr>
        <p:txBody>
          <a:bodyPr/>
          <a:lstStyle>
            <a:lvl1pPr marL="457200" indent="-457200" algn="l">
              <a:buFont typeface="Arial" panose="020B0604020202020204" pitchFamily="34" charset="0"/>
              <a:buChar char="•"/>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Edit text</a:t>
            </a:r>
          </a:p>
        </p:txBody>
      </p:sp>
      <p:sp>
        <p:nvSpPr>
          <p:cNvPr id="2" name="Footer Placeholder 1">
            <a:extLst>
              <a:ext uri="{FF2B5EF4-FFF2-40B4-BE49-F238E27FC236}">
                <a16:creationId xmlns:a16="http://schemas.microsoft.com/office/drawing/2014/main" id="{0C867793-1601-DF44-8660-DF417B481E6A}"/>
              </a:ext>
            </a:extLst>
          </p:cNvPr>
          <p:cNvSpPr>
            <a:spLocks noGrp="1"/>
          </p:cNvSpPr>
          <p:nvPr>
            <p:ph type="ftr" sz="quarter" idx="10"/>
          </p:nvPr>
        </p:nvSpPr>
        <p:spPr/>
        <p:txBody>
          <a:bodyPr/>
          <a:lstStyle/>
          <a:p>
            <a:r>
              <a:rPr lang="ro-RO">
                <a:solidFill>
                  <a:srgbClr val="5F4776"/>
                </a:solidFill>
              </a:rPr>
              <a:t>PRESENTATION NAME </a:t>
            </a:r>
            <a:r>
              <a:rPr lang="ro-RO">
                <a:solidFill>
                  <a:srgbClr val="10CFC9"/>
                </a:solidFill>
              </a:rPr>
              <a:t>CHAPTER</a:t>
            </a:r>
            <a:endParaRPr lang="ro-RO" dirty="0">
              <a:solidFill>
                <a:srgbClr val="10CFC9"/>
              </a:solidFill>
            </a:endParaRPr>
          </a:p>
        </p:txBody>
      </p:sp>
      <p:sp>
        <p:nvSpPr>
          <p:cNvPr id="3" name="Slide Number Placeholder 2">
            <a:extLst>
              <a:ext uri="{FF2B5EF4-FFF2-40B4-BE49-F238E27FC236}">
                <a16:creationId xmlns:a16="http://schemas.microsoft.com/office/drawing/2014/main" id="{7FFD2C74-363A-DC42-AF2E-8E824997975E}"/>
              </a:ext>
            </a:extLst>
          </p:cNvPr>
          <p:cNvSpPr>
            <a:spLocks noGrp="1"/>
          </p:cNvSpPr>
          <p:nvPr>
            <p:ph type="sldNum" sz="quarter" idx="11"/>
          </p:nvPr>
        </p:nvSpPr>
        <p:spPr/>
        <p:txBody>
          <a:bodyPr/>
          <a:lstStyle/>
          <a:p>
            <a:fld id="{4C012138-8E1B-0248-81B8-1431062B3210}" type="slidenum">
              <a:rPr lang="ro-RO" smtClean="0"/>
              <a:pPr/>
              <a:t>‹#›</a:t>
            </a:fld>
            <a:endParaRPr lang="ro-RO" dirty="0"/>
          </a:p>
        </p:txBody>
      </p:sp>
      <p:sp>
        <p:nvSpPr>
          <p:cNvPr id="11" name="Text Placeholder 2">
            <a:extLst>
              <a:ext uri="{FF2B5EF4-FFF2-40B4-BE49-F238E27FC236}">
                <a16:creationId xmlns:a16="http://schemas.microsoft.com/office/drawing/2014/main" id="{D4C0B19E-869F-B141-9FC0-F101F278B268}"/>
              </a:ext>
            </a:extLst>
          </p:cNvPr>
          <p:cNvSpPr>
            <a:spLocks noGrp="1"/>
          </p:cNvSpPr>
          <p:nvPr>
            <p:ph type="body" idx="12" hasCustomPrompt="1"/>
          </p:nvPr>
        </p:nvSpPr>
        <p:spPr>
          <a:xfrm>
            <a:off x="545793" y="1538006"/>
            <a:ext cx="3937000" cy="567376"/>
          </a:xfrm>
          <a:prstGeom prst="rect">
            <a:avLst/>
          </a:prstGeom>
        </p:spPr>
        <p:txBody>
          <a:bodyPr/>
          <a:lstStyle>
            <a:lvl1pPr marL="0" indent="0">
              <a:lnSpc>
                <a:spcPct val="100000"/>
              </a:lnSpc>
              <a:buNone/>
              <a:defRPr sz="2000">
                <a:solidFill>
                  <a:schemeClr val="accent3"/>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Click to edit page subtitle</a:t>
            </a:r>
            <a:endParaRPr lang="ro-RO" dirty="0"/>
          </a:p>
        </p:txBody>
      </p:sp>
      <p:pic>
        <p:nvPicPr>
          <p:cNvPr id="21519" name="Picture 15">
            <a:extLst>
              <a:ext uri="{FF2B5EF4-FFF2-40B4-BE49-F238E27FC236}">
                <a16:creationId xmlns:a16="http://schemas.microsoft.com/office/drawing/2014/main" id="{13AC7C64-AE07-4429-A626-932038D41E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8075996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userDrawn="1">
  <p:cSld name="3_Chapter title 1">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E75C6E1E-8141-9A41-9090-FAFD06933468}"/>
              </a:ext>
            </a:extLst>
          </p:cNvPr>
          <p:cNvPicPr>
            <a:picLocks noChangeAspect="1"/>
          </p:cNvPicPr>
          <p:nvPr userDrawn="1"/>
        </p:nvPicPr>
        <p:blipFill rotWithShape="1">
          <a:blip r:embed="rId2">
            <a:extLst>
              <a:ext uri="{28A0092B-C50C-407E-A947-70E740481C1C}">
                <a14:useLocalDpi xmlns:a14="http://schemas.microsoft.com/office/drawing/2010/main"/>
              </a:ext>
            </a:extLst>
          </a:blip>
          <a:srcRect l="196" r="196"/>
          <a:stretch/>
        </p:blipFill>
        <p:spPr>
          <a:xfrm>
            <a:off x="0" y="-15306"/>
            <a:ext cx="12192000" cy="6888612"/>
          </a:xfrm>
          <a:prstGeom prst="rect">
            <a:avLst/>
          </a:prstGeom>
        </p:spPr>
      </p:pic>
      <p:sp>
        <p:nvSpPr>
          <p:cNvPr id="16" name="Title 1">
            <a:extLst>
              <a:ext uri="{FF2B5EF4-FFF2-40B4-BE49-F238E27FC236}">
                <a16:creationId xmlns:a16="http://schemas.microsoft.com/office/drawing/2014/main" id="{A24CA8DA-CE54-AC4B-A2CC-262161C2E442}"/>
              </a:ext>
            </a:extLst>
          </p:cNvPr>
          <p:cNvSpPr>
            <a:spLocks noGrp="1"/>
          </p:cNvSpPr>
          <p:nvPr>
            <p:ph type="title"/>
          </p:nvPr>
        </p:nvSpPr>
        <p:spPr>
          <a:xfrm>
            <a:off x="6366731" y="1291351"/>
            <a:ext cx="3757572" cy="1756647"/>
          </a:xfrm>
          <a:prstGeom prst="rect">
            <a:avLst/>
          </a:prstGeom>
        </p:spPr>
        <p:txBody>
          <a:bodyPr vert="horz" anchor="ctr"/>
          <a:lstStyle>
            <a:lvl1pPr>
              <a:defRPr sz="4400">
                <a:solidFill>
                  <a:srgbClr val="5F4776"/>
                </a:solidFill>
                <a:latin typeface="+mj-lt"/>
              </a:defRPr>
            </a:lvl1pPr>
          </a:lstStyle>
          <a:p>
            <a:r>
              <a:rPr lang="en-US" dirty="0"/>
              <a:t>Click to edit Master title style</a:t>
            </a:r>
            <a:endParaRPr lang="ro-RO" dirty="0"/>
          </a:p>
        </p:txBody>
      </p:sp>
      <p:pic>
        <p:nvPicPr>
          <p:cNvPr id="19471" name="Picture 15">
            <a:extLst>
              <a:ext uri="{FF2B5EF4-FFF2-40B4-BE49-F238E27FC236}">
                <a16:creationId xmlns:a16="http://schemas.microsoft.com/office/drawing/2014/main" id="{0137F1C4-CE84-40B3-ABA3-9BFAD1DA4A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8944299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userDrawn="1">
  <p:cSld name="4_Title and subtitle">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0742113-BEAC-BA46-A20D-83BEC0AD883B}"/>
              </a:ext>
            </a:extLst>
          </p:cNvPr>
          <p:cNvSpPr>
            <a:spLocks noGrp="1"/>
          </p:cNvSpPr>
          <p:nvPr>
            <p:ph type="ftr" sz="quarter" idx="10"/>
          </p:nvPr>
        </p:nvSpPr>
        <p:spPr/>
        <p:txBody>
          <a:bodyPr/>
          <a:lstStyle/>
          <a:p>
            <a:r>
              <a:rPr lang="ro-RO">
                <a:solidFill>
                  <a:srgbClr val="5F4776"/>
                </a:solidFill>
              </a:rPr>
              <a:t>PRESENTATION NAME </a:t>
            </a:r>
            <a:r>
              <a:rPr lang="ro-RO">
                <a:solidFill>
                  <a:srgbClr val="10CFC9"/>
                </a:solidFill>
              </a:rPr>
              <a:t>CHAPTER</a:t>
            </a:r>
            <a:endParaRPr lang="ro-RO" dirty="0">
              <a:solidFill>
                <a:srgbClr val="10CFC9"/>
              </a:solidFill>
            </a:endParaRPr>
          </a:p>
        </p:txBody>
      </p:sp>
      <p:sp>
        <p:nvSpPr>
          <p:cNvPr id="3" name="Text Placeholder 2">
            <a:extLst>
              <a:ext uri="{FF2B5EF4-FFF2-40B4-BE49-F238E27FC236}">
                <a16:creationId xmlns:a16="http://schemas.microsoft.com/office/drawing/2014/main" id="{04D17D6C-5FC4-F944-869D-683CA7F74AD4}"/>
              </a:ext>
            </a:extLst>
          </p:cNvPr>
          <p:cNvSpPr>
            <a:spLocks noGrp="1"/>
          </p:cNvSpPr>
          <p:nvPr>
            <p:ph type="body" idx="1" hasCustomPrompt="1"/>
          </p:nvPr>
        </p:nvSpPr>
        <p:spPr>
          <a:xfrm>
            <a:off x="658735" y="4521188"/>
            <a:ext cx="3970758" cy="638604"/>
          </a:xfrm>
          <a:prstGeom prst="rect">
            <a:avLst/>
          </a:prstGeom>
        </p:spPr>
        <p:txBody>
          <a:bodyPr/>
          <a:lstStyle>
            <a:lvl1pPr marL="0" indent="0" algn="ctr">
              <a:lnSpc>
                <a:spcPct val="100000"/>
              </a:lnSpc>
              <a:buNone/>
              <a:defRPr sz="15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Click to edit page subtitle</a:t>
            </a:r>
            <a:endParaRPr lang="ro-RO" dirty="0"/>
          </a:p>
        </p:txBody>
      </p:sp>
      <p:sp>
        <p:nvSpPr>
          <p:cNvPr id="15" name="Title 1">
            <a:extLst>
              <a:ext uri="{FF2B5EF4-FFF2-40B4-BE49-F238E27FC236}">
                <a16:creationId xmlns:a16="http://schemas.microsoft.com/office/drawing/2014/main" id="{AA27CBD6-7464-5C40-8E9F-76E8ED4D9B50}"/>
              </a:ext>
            </a:extLst>
          </p:cNvPr>
          <p:cNvSpPr>
            <a:spLocks noGrp="1"/>
          </p:cNvSpPr>
          <p:nvPr>
            <p:ph type="title" hasCustomPrompt="1"/>
          </p:nvPr>
        </p:nvSpPr>
        <p:spPr>
          <a:xfrm>
            <a:off x="657028" y="3450592"/>
            <a:ext cx="3974172" cy="751294"/>
          </a:xfrm>
          <a:prstGeom prst="rect">
            <a:avLst/>
          </a:prstGeom>
        </p:spPr>
        <p:txBody>
          <a:bodyPr vert="horz" anchor="t"/>
          <a:lstStyle>
            <a:lvl1pPr algn="ctr">
              <a:lnSpc>
                <a:spcPct val="100000"/>
              </a:lnSpc>
              <a:defRPr sz="4000">
                <a:solidFill>
                  <a:schemeClr val="bg1"/>
                </a:solidFill>
                <a:latin typeface="+mj-lt"/>
              </a:defRPr>
            </a:lvl1pPr>
          </a:lstStyle>
          <a:p>
            <a:r>
              <a:rPr lang="en-US" dirty="0"/>
              <a:t>Click to edit page title</a:t>
            </a:r>
            <a:endParaRPr lang="ro-RO" dirty="0"/>
          </a:p>
        </p:txBody>
      </p:sp>
      <p:grpSp>
        <p:nvGrpSpPr>
          <p:cNvPr id="32" name="Group 31">
            <a:extLst>
              <a:ext uri="{FF2B5EF4-FFF2-40B4-BE49-F238E27FC236}">
                <a16:creationId xmlns:a16="http://schemas.microsoft.com/office/drawing/2014/main" id="{6445B3CA-A996-411A-AF0F-5006DF8390FD}"/>
              </a:ext>
            </a:extLst>
          </p:cNvPr>
          <p:cNvGrpSpPr/>
          <p:nvPr userDrawn="1"/>
        </p:nvGrpSpPr>
        <p:grpSpPr>
          <a:xfrm flipH="1">
            <a:off x="-61550" y="0"/>
            <a:ext cx="12471590" cy="7684497"/>
            <a:chOff x="-15511" y="0"/>
            <a:chExt cx="12471590" cy="7684497"/>
          </a:xfrm>
        </p:grpSpPr>
        <p:pic>
          <p:nvPicPr>
            <p:cNvPr id="14" name="Picture 13">
              <a:extLst>
                <a:ext uri="{FF2B5EF4-FFF2-40B4-BE49-F238E27FC236}">
                  <a16:creationId xmlns:a16="http://schemas.microsoft.com/office/drawing/2014/main" id="{2B7208AE-8307-4C71-BB19-2E0C9344285D}"/>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5511" y="0"/>
              <a:ext cx="5557431" cy="6888613"/>
            </a:xfrm>
            <a:prstGeom prst="rect">
              <a:avLst/>
            </a:prstGeom>
          </p:spPr>
        </p:pic>
        <p:sp>
          <p:nvSpPr>
            <p:cNvPr id="29" name="Freeform: Shape 28">
              <a:extLst>
                <a:ext uri="{FF2B5EF4-FFF2-40B4-BE49-F238E27FC236}">
                  <a16:creationId xmlns:a16="http://schemas.microsoft.com/office/drawing/2014/main" id="{A7E6A10E-E20B-4107-BAD1-F1BFAE90682F}"/>
                </a:ext>
              </a:extLst>
            </p:cNvPr>
            <p:cNvSpPr/>
            <p:nvPr userDrawn="1"/>
          </p:nvSpPr>
          <p:spPr>
            <a:xfrm>
              <a:off x="4615689" y="0"/>
              <a:ext cx="7840390" cy="7684497"/>
            </a:xfrm>
            <a:custGeom>
              <a:avLst/>
              <a:gdLst>
                <a:gd name="connsiteX0" fmla="*/ 828396 w 7727410"/>
                <a:gd name="connsiteY0" fmla="*/ 0 h 7551954"/>
                <a:gd name="connsiteX1" fmla="*/ 1917673 w 7727410"/>
                <a:gd name="connsiteY1" fmla="*/ 0 h 7551954"/>
                <a:gd name="connsiteX2" fmla="*/ 1896603 w 7727410"/>
                <a:gd name="connsiteY2" fmla="*/ 109983 h 7551954"/>
                <a:gd name="connsiteX3" fmla="*/ 1161955 w 7727410"/>
                <a:gd name="connsiteY3" fmla="*/ 1556854 h 7551954"/>
                <a:gd name="connsiteX4" fmla="*/ 1107587 w 7727410"/>
                <a:gd name="connsiteY4" fmla="*/ 1809666 h 7551954"/>
                <a:gd name="connsiteX5" fmla="*/ 1736897 w 7727410"/>
                <a:gd name="connsiteY5" fmla="*/ 3863420 h 7551954"/>
                <a:gd name="connsiteX6" fmla="*/ 1923108 w 7727410"/>
                <a:gd name="connsiteY6" fmla="*/ 4042834 h 7551954"/>
                <a:gd name="connsiteX7" fmla="*/ 3932008 w 7727410"/>
                <a:gd name="connsiteY7" fmla="*/ 5573296 h 7551954"/>
                <a:gd name="connsiteX8" fmla="*/ 4222878 w 7727410"/>
                <a:gd name="connsiteY8" fmla="*/ 6242022 h 7551954"/>
                <a:gd name="connsiteX9" fmla="*/ 4551804 w 7727410"/>
                <a:gd name="connsiteY9" fmla="*/ 6410564 h 7551954"/>
                <a:gd name="connsiteX10" fmla="*/ 7727410 w 7727410"/>
                <a:gd name="connsiteY10" fmla="*/ 5436795 h 7551954"/>
                <a:gd name="connsiteX11" fmla="*/ 7727410 w 7727410"/>
                <a:gd name="connsiteY11" fmla="*/ 6548877 h 7551954"/>
                <a:gd name="connsiteX12" fmla="*/ 4610250 w 7727410"/>
                <a:gd name="connsiteY12" fmla="*/ 7504720 h 7551954"/>
                <a:gd name="connsiteX13" fmla="*/ 3282310 w 7727410"/>
                <a:gd name="connsiteY13" fmla="*/ 6800654 h 7551954"/>
                <a:gd name="connsiteX14" fmla="*/ 3025420 w 7727410"/>
                <a:gd name="connsiteY14" fmla="*/ 6130568 h 7551954"/>
                <a:gd name="connsiteX15" fmla="*/ 1561560 w 7727410"/>
                <a:gd name="connsiteY15" fmla="*/ 5048644 h 7551954"/>
                <a:gd name="connsiteX16" fmla="*/ 765068 w 7727410"/>
                <a:gd name="connsiteY16" fmla="*/ 4320110 h 7551954"/>
                <a:gd name="connsiteX17" fmla="*/ 47410 w 7727410"/>
                <a:gd name="connsiteY17" fmla="*/ 1979566 h 7551954"/>
                <a:gd name="connsiteX18" fmla="*/ 287989 w 7727410"/>
                <a:gd name="connsiteY18" fmla="*/ 941136 h 7551954"/>
                <a:gd name="connsiteX19" fmla="*/ 806731 w 7727410"/>
                <a:gd name="connsiteY19" fmla="*/ 75774 h 7551954"/>
                <a:gd name="connsiteX20" fmla="*/ 828396 w 7727410"/>
                <a:gd name="connsiteY20" fmla="*/ 0 h 7551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727410" h="7551954">
                  <a:moveTo>
                    <a:pt x="828396" y="0"/>
                  </a:moveTo>
                  <a:lnTo>
                    <a:pt x="1917673" y="0"/>
                  </a:lnTo>
                  <a:lnTo>
                    <a:pt x="1896603" y="109983"/>
                  </a:lnTo>
                  <a:cubicBezTo>
                    <a:pt x="1776314" y="645849"/>
                    <a:pt x="1522823" y="1144336"/>
                    <a:pt x="1161955" y="1556854"/>
                  </a:cubicBezTo>
                  <a:cubicBezTo>
                    <a:pt x="1100791" y="1626174"/>
                    <a:pt x="1080403" y="1721318"/>
                    <a:pt x="1107587" y="1809666"/>
                  </a:cubicBezTo>
                  <a:lnTo>
                    <a:pt x="1736897" y="3863420"/>
                  </a:lnTo>
                  <a:cubicBezTo>
                    <a:pt x="1762722" y="3951768"/>
                    <a:pt x="1834760" y="4019728"/>
                    <a:pt x="1923108" y="4042834"/>
                  </a:cubicBezTo>
                  <a:cubicBezTo>
                    <a:pt x="2757657" y="4261666"/>
                    <a:pt x="3497064" y="4801268"/>
                    <a:pt x="3932008" y="5573296"/>
                  </a:cubicBezTo>
                  <a:cubicBezTo>
                    <a:pt x="4062491" y="5805718"/>
                    <a:pt x="4161714" y="6059888"/>
                    <a:pt x="4222878" y="6242022"/>
                  </a:cubicBezTo>
                  <a:cubicBezTo>
                    <a:pt x="4269091" y="6377942"/>
                    <a:pt x="4414525" y="6452698"/>
                    <a:pt x="4551804" y="6410564"/>
                  </a:cubicBezTo>
                  <a:lnTo>
                    <a:pt x="7727410" y="5436795"/>
                  </a:lnTo>
                  <a:lnTo>
                    <a:pt x="7727410" y="6548877"/>
                  </a:lnTo>
                  <a:lnTo>
                    <a:pt x="4610250" y="7504720"/>
                  </a:lnTo>
                  <a:cubicBezTo>
                    <a:pt x="4048899" y="7677338"/>
                    <a:pt x="3454929" y="7362004"/>
                    <a:pt x="3282310" y="6800654"/>
                  </a:cubicBezTo>
                  <a:cubicBezTo>
                    <a:pt x="3282310" y="6800654"/>
                    <a:pt x="3196680" y="6441826"/>
                    <a:pt x="3025420" y="6130568"/>
                  </a:cubicBezTo>
                  <a:cubicBezTo>
                    <a:pt x="2715523" y="5567858"/>
                    <a:pt x="2173201" y="5180486"/>
                    <a:pt x="1561560" y="5048644"/>
                  </a:cubicBezTo>
                  <a:cubicBezTo>
                    <a:pt x="1183702" y="4967092"/>
                    <a:pt x="877882" y="4689814"/>
                    <a:pt x="765068" y="4320110"/>
                  </a:cubicBezTo>
                  <a:lnTo>
                    <a:pt x="47410" y="1979566"/>
                  </a:lnTo>
                  <a:cubicBezTo>
                    <a:pt x="-64045" y="1615300"/>
                    <a:pt x="22944" y="1214334"/>
                    <a:pt x="287989" y="941136"/>
                  </a:cubicBezTo>
                  <a:cubicBezTo>
                    <a:pt x="525255" y="696140"/>
                    <a:pt x="702683" y="399111"/>
                    <a:pt x="806731" y="75774"/>
                  </a:cubicBezTo>
                  <a:lnTo>
                    <a:pt x="828396" y="0"/>
                  </a:lnTo>
                  <a:close/>
                </a:path>
              </a:pathLst>
            </a:custGeom>
            <a:gradFill>
              <a:gsLst>
                <a:gs pos="22095">
                  <a:schemeClr val="accent2">
                    <a:alpha val="48000"/>
                  </a:schemeClr>
                </a:gs>
                <a:gs pos="1000">
                  <a:schemeClr val="accent1">
                    <a:alpha val="45000"/>
                  </a:schemeClr>
                </a:gs>
                <a:gs pos="99115">
                  <a:schemeClr val="bg1">
                    <a:alpha val="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4" name="Slide Number Placeholder 3">
            <a:extLst>
              <a:ext uri="{FF2B5EF4-FFF2-40B4-BE49-F238E27FC236}">
                <a16:creationId xmlns:a16="http://schemas.microsoft.com/office/drawing/2014/main" id="{3E26620C-653C-2847-A222-1FCAC6DEBBAD}"/>
              </a:ext>
            </a:extLst>
          </p:cNvPr>
          <p:cNvSpPr>
            <a:spLocks noGrp="1"/>
          </p:cNvSpPr>
          <p:nvPr>
            <p:ph type="sldNum" sz="quarter" idx="11"/>
          </p:nvPr>
        </p:nvSpPr>
        <p:spPr/>
        <p:txBody>
          <a:bodyPr/>
          <a:lstStyle/>
          <a:p>
            <a:fld id="{4C012138-8E1B-0248-81B8-1431062B3210}" type="slidenum">
              <a:rPr lang="ro-RO" smtClean="0"/>
              <a:pPr/>
              <a:t>‹#›</a:t>
            </a:fld>
            <a:endParaRPr lang="ro-RO" dirty="0"/>
          </a:p>
        </p:txBody>
      </p:sp>
      <p:pic>
        <p:nvPicPr>
          <p:cNvPr id="33" name="Graphic 32">
            <a:extLst>
              <a:ext uri="{FF2B5EF4-FFF2-40B4-BE49-F238E27FC236}">
                <a16:creationId xmlns:a16="http://schemas.microsoft.com/office/drawing/2014/main" id="{524523F1-D220-46A3-8067-EC4DF9F425AE}"/>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657266" y="6362700"/>
            <a:ext cx="1342590" cy="150961"/>
          </a:xfrm>
          <a:prstGeom prst="rect">
            <a:avLst/>
          </a:prstGeom>
        </p:spPr>
      </p:pic>
      <p:pic>
        <p:nvPicPr>
          <p:cNvPr id="9230" name="Picture 14">
            <a:extLst>
              <a:ext uri="{FF2B5EF4-FFF2-40B4-BE49-F238E27FC236}">
                <a16:creationId xmlns:a16="http://schemas.microsoft.com/office/drawing/2014/main" id="{5563E8CA-D520-4F15-A7C2-FFC1BDB1DC7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3642113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14236918-2A81-0748-B950-789BA0D88FAB}"/>
              </a:ext>
            </a:extLst>
          </p:cNvPr>
          <p:cNvSpPr>
            <a:spLocks noGrp="1"/>
          </p:cNvSpPr>
          <p:nvPr>
            <p:ph type="title" hasCustomPrompt="1"/>
          </p:nvPr>
        </p:nvSpPr>
        <p:spPr>
          <a:xfrm>
            <a:off x="549884" y="690440"/>
            <a:ext cx="9936448" cy="751294"/>
          </a:xfrm>
          <a:prstGeom prst="rect">
            <a:avLst/>
          </a:prstGeom>
        </p:spPr>
        <p:txBody>
          <a:bodyPr vert="horz" anchor="ctr"/>
          <a:lstStyle>
            <a:lvl1pPr>
              <a:lnSpc>
                <a:spcPct val="100000"/>
              </a:lnSpc>
              <a:defRPr sz="4400">
                <a:solidFill>
                  <a:srgbClr val="5F4776"/>
                </a:solidFill>
                <a:latin typeface="+mj-lt"/>
              </a:defRPr>
            </a:lvl1pPr>
          </a:lstStyle>
          <a:p>
            <a:r>
              <a:rPr lang="en-US" dirty="0"/>
              <a:t>Click to edit page title</a:t>
            </a:r>
            <a:endParaRPr lang="ro-RO" dirty="0"/>
          </a:p>
        </p:txBody>
      </p:sp>
      <p:sp>
        <p:nvSpPr>
          <p:cNvPr id="2" name="Footer Placeholder 1">
            <a:extLst>
              <a:ext uri="{FF2B5EF4-FFF2-40B4-BE49-F238E27FC236}">
                <a16:creationId xmlns:a16="http://schemas.microsoft.com/office/drawing/2014/main" id="{7BC69B36-147E-A146-B44D-39F44768C118}"/>
              </a:ext>
            </a:extLst>
          </p:cNvPr>
          <p:cNvSpPr>
            <a:spLocks noGrp="1"/>
          </p:cNvSpPr>
          <p:nvPr>
            <p:ph type="ftr" sz="quarter" idx="10"/>
          </p:nvPr>
        </p:nvSpPr>
        <p:spPr/>
        <p:txBody>
          <a:bodyPr/>
          <a:lstStyle/>
          <a:p>
            <a:r>
              <a:rPr lang="ro-RO">
                <a:solidFill>
                  <a:srgbClr val="5F4776"/>
                </a:solidFill>
              </a:rPr>
              <a:t>PRESENTATION NAME </a:t>
            </a:r>
            <a:r>
              <a:rPr lang="ro-RO">
                <a:solidFill>
                  <a:srgbClr val="10CFC9"/>
                </a:solidFill>
              </a:rPr>
              <a:t>CHAPTER</a:t>
            </a:r>
            <a:endParaRPr lang="ro-RO" dirty="0">
              <a:solidFill>
                <a:srgbClr val="10CFC9"/>
              </a:solidFill>
            </a:endParaRPr>
          </a:p>
        </p:txBody>
      </p:sp>
      <p:sp>
        <p:nvSpPr>
          <p:cNvPr id="4" name="Slide Number Placeholder 3">
            <a:extLst>
              <a:ext uri="{FF2B5EF4-FFF2-40B4-BE49-F238E27FC236}">
                <a16:creationId xmlns:a16="http://schemas.microsoft.com/office/drawing/2014/main" id="{401545A2-C569-5C4D-8556-4771E90EDC5F}"/>
              </a:ext>
            </a:extLst>
          </p:cNvPr>
          <p:cNvSpPr>
            <a:spLocks noGrp="1"/>
          </p:cNvSpPr>
          <p:nvPr>
            <p:ph type="sldNum" sz="quarter" idx="11"/>
          </p:nvPr>
        </p:nvSpPr>
        <p:spPr/>
        <p:txBody>
          <a:bodyPr/>
          <a:lstStyle/>
          <a:p>
            <a:fld id="{4C012138-8E1B-0248-81B8-1431062B3210}" type="slidenum">
              <a:rPr lang="ro-RO" smtClean="0"/>
              <a:pPr/>
              <a:t>‹#›</a:t>
            </a:fld>
            <a:endParaRPr lang="ro-RO" dirty="0"/>
          </a:p>
        </p:txBody>
      </p:sp>
      <p:pic>
        <p:nvPicPr>
          <p:cNvPr id="13328" name="Picture 16">
            <a:extLst>
              <a:ext uri="{FF2B5EF4-FFF2-40B4-BE49-F238E27FC236}">
                <a16:creationId xmlns:a16="http://schemas.microsoft.com/office/drawing/2014/main" id="{0804A382-6DD9-4B4E-B0BC-42E31B1B55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1759612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userDrawn="1">
  <p:cSld name="3_Contact information">
    <p:spTree>
      <p:nvGrpSpPr>
        <p:cNvPr id="1" name=""/>
        <p:cNvGrpSpPr/>
        <p:nvPr/>
      </p:nvGrpSpPr>
      <p:grpSpPr>
        <a:xfrm>
          <a:off x="0" y="0"/>
          <a:ext cx="0" cy="0"/>
          <a:chOff x="0" y="0"/>
          <a:chExt cx="0" cy="0"/>
        </a:xfrm>
      </p:grpSpPr>
      <p:pic>
        <p:nvPicPr>
          <p:cNvPr id="13" name="Picture 6" descr="FORTBRIDGE footer map">
            <a:extLst>
              <a:ext uri="{FF2B5EF4-FFF2-40B4-BE49-F238E27FC236}">
                <a16:creationId xmlns:a16="http://schemas.microsoft.com/office/drawing/2014/main" id="{67820950-5095-47AC-AA8C-FAD921E241DA}"/>
              </a:ext>
            </a:extLst>
          </p:cNvPr>
          <p:cNvPicPr>
            <a:picLocks noChangeAspect="1" noChangeArrowheads="1"/>
          </p:cNvPicPr>
          <p:nvPr userDrawn="1"/>
        </p:nvPicPr>
        <p:blipFill rotWithShape="1">
          <a:blip r:embed="rId2">
            <a:extLst>
              <a:ext uri="{28A0092B-C50C-407E-A947-70E740481C1C}">
                <a14:useLocalDpi xmlns:a14="http://schemas.microsoft.com/office/drawing/2010/main"/>
              </a:ext>
            </a:extLst>
          </a:blip>
          <a:srcRect l="14011" t="9161" r="57199" b="9161"/>
          <a:stretch/>
        </p:blipFill>
        <p:spPr bwMode="auto">
          <a:xfrm>
            <a:off x="6456345" y="762000"/>
            <a:ext cx="3838836" cy="3838834"/>
          </a:xfrm>
          <a:prstGeom prst="ellipse">
            <a:avLst/>
          </a:prstGeom>
          <a:noFill/>
          <a:extLst>
            <a:ext uri="{909E8E84-426E-40DD-AFC4-6F175D3DCCD1}">
              <a14:hiddenFill xmlns:a14="http://schemas.microsoft.com/office/drawing/2010/main">
                <a:solidFill>
                  <a:srgbClr val="FFFFFF"/>
                </a:solidFill>
              </a14:hiddenFill>
            </a:ext>
          </a:extLst>
        </p:spPr>
      </p:pic>
      <p:pic>
        <p:nvPicPr>
          <p:cNvPr id="6" name="Graphic 5">
            <a:extLst>
              <a:ext uri="{FF2B5EF4-FFF2-40B4-BE49-F238E27FC236}">
                <a16:creationId xmlns:a16="http://schemas.microsoft.com/office/drawing/2014/main" id="{0F359F62-B1A9-42B9-BA58-DCD4BA59AA8C}"/>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45096" t="74914" r="27034"/>
          <a:stretch/>
        </p:blipFill>
        <p:spPr>
          <a:xfrm>
            <a:off x="2514987" y="0"/>
            <a:ext cx="9677013" cy="5436901"/>
          </a:xfrm>
          <a:prstGeom prst="rect">
            <a:avLst/>
          </a:prstGeom>
        </p:spPr>
      </p:pic>
      <p:pic>
        <p:nvPicPr>
          <p:cNvPr id="19" name="Picture 18">
            <a:extLst>
              <a:ext uri="{FF2B5EF4-FFF2-40B4-BE49-F238E27FC236}">
                <a16:creationId xmlns:a16="http://schemas.microsoft.com/office/drawing/2014/main" id="{E75C6E1E-8141-9A41-9090-FAFD06933468}"/>
              </a:ext>
            </a:extLst>
          </p:cNvPr>
          <p:cNvPicPr>
            <a:picLocks noChangeAspect="1"/>
          </p:cNvPicPr>
          <p:nvPr userDrawn="1"/>
        </p:nvPicPr>
        <p:blipFill rotWithShape="1">
          <a:blip r:embed="rId5">
            <a:extLst>
              <a:ext uri="{28A0092B-C50C-407E-A947-70E740481C1C}">
                <a14:useLocalDpi xmlns:a14="http://schemas.microsoft.com/office/drawing/2010/main"/>
              </a:ext>
            </a:extLst>
          </a:blip>
          <a:srcRect/>
          <a:stretch/>
        </p:blipFill>
        <p:spPr>
          <a:xfrm>
            <a:off x="985023" y="5737445"/>
            <a:ext cx="2717801" cy="393701"/>
          </a:xfrm>
          <a:prstGeom prst="rect">
            <a:avLst/>
          </a:prstGeom>
        </p:spPr>
      </p:pic>
      <p:sp>
        <p:nvSpPr>
          <p:cNvPr id="3" name="Text Placeholder 5">
            <a:extLst>
              <a:ext uri="{FF2B5EF4-FFF2-40B4-BE49-F238E27FC236}">
                <a16:creationId xmlns:a16="http://schemas.microsoft.com/office/drawing/2014/main" id="{F574B526-2561-4C43-A545-A25A135C5831}"/>
              </a:ext>
            </a:extLst>
          </p:cNvPr>
          <p:cNvSpPr>
            <a:spLocks noGrp="1"/>
          </p:cNvSpPr>
          <p:nvPr>
            <p:ph type="body" sz="quarter" idx="10" hasCustomPrompt="1"/>
          </p:nvPr>
        </p:nvSpPr>
        <p:spPr>
          <a:xfrm>
            <a:off x="1042173" y="4135545"/>
            <a:ext cx="3175599" cy="290473"/>
          </a:xfrm>
          <a:prstGeom prst="rect">
            <a:avLst/>
          </a:prstGeom>
        </p:spPr>
        <p:txBody>
          <a:bodyPr lIns="0" rIns="0" anchor="b"/>
          <a:lstStyle>
            <a:lvl1pPr marL="0" indent="0">
              <a:lnSpc>
                <a:spcPct val="100000"/>
              </a:lnSpc>
              <a:buNone/>
              <a:defRPr sz="1200" b="1">
                <a:solidFill>
                  <a:srgbClr val="5F4776"/>
                </a:solidFill>
                <a:latin typeface="Verdana" panose="020B0604030504040204" pitchFamily="34" charset="0"/>
                <a:ea typeface="Verdana" panose="020B0604030504040204" pitchFamily="34" charset="0"/>
                <a:cs typeface="Verdana" panose="020B0604030504040204" pitchFamily="34" charset="0"/>
              </a:defRPr>
            </a:lvl1pPr>
          </a:lstStyle>
          <a:p>
            <a:pPr lvl="0"/>
            <a:r>
              <a:rPr lang="ro-RO" dirty="0"/>
              <a:t>Insert </a:t>
            </a:r>
            <a:r>
              <a:rPr lang="ro-RO" dirty="0" err="1"/>
              <a:t>name</a:t>
            </a:r>
            <a:endParaRPr lang="ro-RO" dirty="0"/>
          </a:p>
        </p:txBody>
      </p:sp>
      <p:sp>
        <p:nvSpPr>
          <p:cNvPr id="4" name="Text Placeholder 5">
            <a:extLst>
              <a:ext uri="{FF2B5EF4-FFF2-40B4-BE49-F238E27FC236}">
                <a16:creationId xmlns:a16="http://schemas.microsoft.com/office/drawing/2014/main" id="{74F0D385-9660-8C46-A2F1-3593D6B81C68}"/>
              </a:ext>
            </a:extLst>
          </p:cNvPr>
          <p:cNvSpPr>
            <a:spLocks noGrp="1"/>
          </p:cNvSpPr>
          <p:nvPr>
            <p:ph type="body" sz="quarter" idx="13" hasCustomPrompt="1"/>
          </p:nvPr>
        </p:nvSpPr>
        <p:spPr>
          <a:xfrm>
            <a:off x="1042174" y="4934456"/>
            <a:ext cx="3175598" cy="439315"/>
          </a:xfrm>
          <a:prstGeom prst="rect">
            <a:avLst/>
          </a:prstGeom>
        </p:spPr>
        <p:txBody>
          <a:bodyPr lIns="0" rIns="0" anchor="t"/>
          <a:lstStyle>
            <a:lvl1pPr marL="0" indent="0">
              <a:lnSpc>
                <a:spcPct val="100000"/>
              </a:lnSpc>
              <a:spcBef>
                <a:spcPts val="0"/>
              </a:spcBef>
              <a:buNone/>
              <a:defRPr sz="1000" b="0">
                <a:latin typeface="Verdana" panose="020B0604030504040204" pitchFamily="34" charset="0"/>
                <a:ea typeface="Verdana" panose="020B0604030504040204" pitchFamily="34" charset="0"/>
                <a:cs typeface="Verdana" panose="020B0604030504040204" pitchFamily="34" charset="0"/>
              </a:defRPr>
            </a:lvl1pPr>
          </a:lstStyle>
          <a:p>
            <a:pPr lvl="0"/>
            <a:r>
              <a:rPr lang="ro-RO" dirty="0"/>
              <a:t>Insert contact </a:t>
            </a:r>
            <a:r>
              <a:rPr lang="ro-RO" dirty="0" err="1"/>
              <a:t>information</a:t>
            </a:r>
            <a:endParaRPr lang="ro-RO" dirty="0"/>
          </a:p>
        </p:txBody>
      </p:sp>
      <p:sp>
        <p:nvSpPr>
          <p:cNvPr id="5" name="Text Placeholder 5">
            <a:extLst>
              <a:ext uri="{FF2B5EF4-FFF2-40B4-BE49-F238E27FC236}">
                <a16:creationId xmlns:a16="http://schemas.microsoft.com/office/drawing/2014/main" id="{6018BD13-834B-9F48-9169-ADD9F9E1024B}"/>
              </a:ext>
            </a:extLst>
          </p:cNvPr>
          <p:cNvSpPr>
            <a:spLocks noGrp="1"/>
          </p:cNvSpPr>
          <p:nvPr>
            <p:ph type="body" sz="quarter" idx="14" hasCustomPrompt="1"/>
          </p:nvPr>
        </p:nvSpPr>
        <p:spPr>
          <a:xfrm>
            <a:off x="1042174" y="4440556"/>
            <a:ext cx="3175598" cy="281852"/>
          </a:xfrm>
          <a:prstGeom prst="rect">
            <a:avLst/>
          </a:prstGeom>
        </p:spPr>
        <p:txBody>
          <a:bodyPr lIns="0" rIns="0" anchor="t"/>
          <a:lstStyle>
            <a:lvl1pPr marL="0" indent="0">
              <a:lnSpc>
                <a:spcPct val="100000"/>
              </a:lnSpc>
              <a:spcBef>
                <a:spcPts val="600"/>
              </a:spcBef>
              <a:buNone/>
              <a:defRPr sz="1200" b="0">
                <a:solidFill>
                  <a:srgbClr val="10CFC9"/>
                </a:solidFill>
                <a:latin typeface="Verdana" panose="020B0604030504040204" pitchFamily="34" charset="0"/>
                <a:ea typeface="Verdana" panose="020B0604030504040204" pitchFamily="34" charset="0"/>
                <a:cs typeface="Verdana" panose="020B0604030504040204" pitchFamily="34" charset="0"/>
              </a:defRPr>
            </a:lvl1pPr>
          </a:lstStyle>
          <a:p>
            <a:pPr lvl="0"/>
            <a:r>
              <a:rPr lang="ro-RO" dirty="0"/>
              <a:t>Insert </a:t>
            </a:r>
            <a:r>
              <a:rPr lang="ro-RO" dirty="0" err="1"/>
              <a:t>position</a:t>
            </a:r>
            <a:r>
              <a:rPr lang="ro-RO" dirty="0"/>
              <a:t> </a:t>
            </a:r>
            <a:r>
              <a:rPr lang="ro-RO" dirty="0" err="1"/>
              <a:t>title</a:t>
            </a:r>
            <a:endParaRPr lang="ro-RO" dirty="0"/>
          </a:p>
        </p:txBody>
      </p:sp>
      <p:pic>
        <p:nvPicPr>
          <p:cNvPr id="12" name="Graphic 11">
            <a:extLst>
              <a:ext uri="{FF2B5EF4-FFF2-40B4-BE49-F238E27FC236}">
                <a16:creationId xmlns:a16="http://schemas.microsoft.com/office/drawing/2014/main" id="{314704A4-C0C9-4227-959B-46F97E0646BF}"/>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1042174" y="3619240"/>
            <a:ext cx="2945626" cy="331206"/>
          </a:xfrm>
          <a:prstGeom prst="rect">
            <a:avLst/>
          </a:prstGeom>
        </p:spPr>
      </p:pic>
      <p:pic>
        <p:nvPicPr>
          <p:cNvPr id="28685" name="Picture 13">
            <a:extLst>
              <a:ext uri="{FF2B5EF4-FFF2-40B4-BE49-F238E27FC236}">
                <a16:creationId xmlns:a16="http://schemas.microsoft.com/office/drawing/2014/main" id="{3B3BEC76-92DA-4078-B74A-9E4C96080D6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0"/>
            <a:ext cx="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3661449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userDrawn="1">
  <p:cSld name="3_Thank You cover">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E75C6E1E-8141-9A41-9090-FAFD06933468}"/>
              </a:ext>
            </a:extLst>
          </p:cNvPr>
          <p:cNvPicPr>
            <a:picLocks noChangeAspect="1"/>
          </p:cNvPicPr>
          <p:nvPr userDrawn="1"/>
        </p:nvPicPr>
        <p:blipFill>
          <a:blip r:embed="rId2"/>
          <a:stretch>
            <a:fillRect/>
          </a:stretch>
        </p:blipFill>
        <p:spPr>
          <a:xfrm>
            <a:off x="-24000" y="-15306"/>
            <a:ext cx="12240000" cy="6888612"/>
          </a:xfrm>
          <a:prstGeom prst="rect">
            <a:avLst/>
          </a:prstGeom>
        </p:spPr>
      </p:pic>
    </p:spTree>
    <p:extLst>
      <p:ext uri="{BB962C8B-B14F-4D97-AF65-F5344CB8AC3E}">
        <p14:creationId xmlns:p14="http://schemas.microsoft.com/office/powerpoint/2010/main" val="26057119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Chapter title 3">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E75C6E1E-8141-9A41-9090-FAFD06933468}"/>
              </a:ext>
            </a:extLst>
          </p:cNvPr>
          <p:cNvPicPr>
            <a:picLocks noChangeAspect="1"/>
          </p:cNvPicPr>
          <p:nvPr userDrawn="1"/>
        </p:nvPicPr>
        <p:blipFill>
          <a:blip r:embed="rId2"/>
          <a:stretch>
            <a:fillRect/>
          </a:stretch>
        </p:blipFill>
        <p:spPr>
          <a:xfrm>
            <a:off x="0" y="-30613"/>
            <a:ext cx="12240000" cy="6888613"/>
          </a:xfrm>
          <a:prstGeom prst="rect">
            <a:avLst/>
          </a:prstGeom>
        </p:spPr>
      </p:pic>
      <p:sp>
        <p:nvSpPr>
          <p:cNvPr id="16" name="Title 1">
            <a:extLst>
              <a:ext uri="{FF2B5EF4-FFF2-40B4-BE49-F238E27FC236}">
                <a16:creationId xmlns:a16="http://schemas.microsoft.com/office/drawing/2014/main" id="{A24CA8DA-CE54-AC4B-A2CC-262161C2E442}"/>
              </a:ext>
            </a:extLst>
          </p:cNvPr>
          <p:cNvSpPr>
            <a:spLocks noGrp="1"/>
          </p:cNvSpPr>
          <p:nvPr>
            <p:ph type="title"/>
          </p:nvPr>
        </p:nvSpPr>
        <p:spPr>
          <a:xfrm>
            <a:off x="2480531" y="1507251"/>
            <a:ext cx="3944983" cy="1756647"/>
          </a:xfrm>
          <a:prstGeom prst="rect">
            <a:avLst/>
          </a:prstGeom>
        </p:spPr>
        <p:txBody>
          <a:bodyPr anchor="ctr"/>
          <a:lstStyle>
            <a:lvl1pPr>
              <a:defRPr sz="4400">
                <a:solidFill>
                  <a:schemeClr val="bg1"/>
                </a:solidFill>
              </a:defRPr>
            </a:lvl1pPr>
          </a:lstStyle>
          <a:p>
            <a:r>
              <a:rPr lang="en-US" dirty="0"/>
              <a:t>Click to edit Master title style</a:t>
            </a:r>
            <a:endParaRPr lang="ro-RO" dirty="0"/>
          </a:p>
        </p:txBody>
      </p:sp>
      <p:sp>
        <p:nvSpPr>
          <p:cNvPr id="4" name="Subtitle 2">
            <a:extLst>
              <a:ext uri="{FF2B5EF4-FFF2-40B4-BE49-F238E27FC236}">
                <a16:creationId xmlns:a16="http://schemas.microsoft.com/office/drawing/2014/main" id="{6DF3CA95-E607-024B-84D3-8629825E23A5}"/>
              </a:ext>
            </a:extLst>
          </p:cNvPr>
          <p:cNvSpPr>
            <a:spLocks noGrp="1"/>
          </p:cNvSpPr>
          <p:nvPr>
            <p:ph type="subTitle" idx="1" hasCustomPrompt="1"/>
          </p:nvPr>
        </p:nvSpPr>
        <p:spPr>
          <a:xfrm>
            <a:off x="7344631" y="3308399"/>
            <a:ext cx="3835706" cy="1301702"/>
          </a:xfrm>
          <a:prstGeom prst="rect">
            <a:avLst/>
          </a:prstGeom>
        </p:spPr>
        <p:txBody>
          <a:bodyPr/>
          <a:lstStyle>
            <a:lvl1pPr marL="0" indent="0" algn="l">
              <a:lnSpc>
                <a:spcPct val="120000"/>
              </a:lnSpc>
              <a:buNone/>
              <a:defRPr sz="15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Edit text</a:t>
            </a:r>
            <a:endParaRPr lang="ro-RO" dirty="0"/>
          </a:p>
        </p:txBody>
      </p:sp>
    </p:spTree>
    <p:extLst>
      <p:ext uri="{BB962C8B-B14F-4D97-AF65-F5344CB8AC3E}">
        <p14:creationId xmlns:p14="http://schemas.microsoft.com/office/powerpoint/2010/main" val="32523263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ubtitle and text">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E76379EA-8B16-3D44-B4FB-3D5A820D677D}"/>
              </a:ext>
            </a:extLst>
          </p:cNvPr>
          <p:cNvSpPr>
            <a:spLocks noGrp="1"/>
          </p:cNvSpPr>
          <p:nvPr>
            <p:ph type="title" hasCustomPrompt="1"/>
          </p:nvPr>
        </p:nvSpPr>
        <p:spPr>
          <a:xfrm>
            <a:off x="545793" y="804651"/>
            <a:ext cx="7107158" cy="711312"/>
          </a:xfrm>
          <a:prstGeom prst="rect">
            <a:avLst/>
          </a:prstGeom>
        </p:spPr>
        <p:txBody>
          <a:bodyPr vert="horz" anchor="b"/>
          <a:lstStyle>
            <a:lvl1pPr>
              <a:lnSpc>
                <a:spcPct val="100000"/>
              </a:lnSpc>
              <a:defRPr sz="4400">
                <a:solidFill>
                  <a:srgbClr val="5F4776"/>
                </a:solidFill>
                <a:latin typeface="+mj-lt"/>
              </a:defRPr>
            </a:lvl1pPr>
          </a:lstStyle>
          <a:p>
            <a:r>
              <a:rPr lang="en-US" dirty="0"/>
              <a:t>Click to edit page title</a:t>
            </a:r>
            <a:endParaRPr lang="ro-RO" dirty="0"/>
          </a:p>
        </p:txBody>
      </p:sp>
      <p:sp>
        <p:nvSpPr>
          <p:cNvPr id="10" name="Subtitle 2">
            <a:extLst>
              <a:ext uri="{FF2B5EF4-FFF2-40B4-BE49-F238E27FC236}">
                <a16:creationId xmlns:a16="http://schemas.microsoft.com/office/drawing/2014/main" id="{F5943A7E-EDB9-A84A-88CF-E1BF466B2D6E}"/>
              </a:ext>
            </a:extLst>
          </p:cNvPr>
          <p:cNvSpPr>
            <a:spLocks noGrp="1"/>
          </p:cNvSpPr>
          <p:nvPr>
            <p:ph type="subTitle" idx="1" hasCustomPrompt="1"/>
          </p:nvPr>
        </p:nvSpPr>
        <p:spPr>
          <a:xfrm>
            <a:off x="545794" y="2561968"/>
            <a:ext cx="5070618" cy="2955085"/>
          </a:xfrm>
          <a:prstGeom prst="rect">
            <a:avLst/>
          </a:prstGeom>
        </p:spPr>
        <p:txBody>
          <a:bodyPr/>
          <a:lstStyle>
            <a:lvl1pPr marL="457200" indent="-457200" algn="l">
              <a:buFont typeface="Arial" panose="020B0604020202020204" pitchFamily="34" charset="0"/>
              <a:buChar char="•"/>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Edit text</a:t>
            </a:r>
          </a:p>
        </p:txBody>
      </p:sp>
      <p:sp>
        <p:nvSpPr>
          <p:cNvPr id="2" name="Footer Placeholder 1">
            <a:extLst>
              <a:ext uri="{FF2B5EF4-FFF2-40B4-BE49-F238E27FC236}">
                <a16:creationId xmlns:a16="http://schemas.microsoft.com/office/drawing/2014/main" id="{0C867793-1601-DF44-8660-DF417B481E6A}"/>
              </a:ext>
            </a:extLst>
          </p:cNvPr>
          <p:cNvSpPr>
            <a:spLocks noGrp="1"/>
          </p:cNvSpPr>
          <p:nvPr>
            <p:ph type="ftr" sz="quarter" idx="10"/>
          </p:nvPr>
        </p:nvSpPr>
        <p:spPr/>
        <p:txBody>
          <a:bodyPr/>
          <a:lstStyle/>
          <a:p>
            <a:r>
              <a:rPr lang="ro-RO">
                <a:solidFill>
                  <a:srgbClr val="5F4776"/>
                </a:solidFill>
              </a:rPr>
              <a:t>PRESENTATION NAME </a:t>
            </a:r>
            <a:r>
              <a:rPr lang="ro-RO">
                <a:solidFill>
                  <a:srgbClr val="10CFC9"/>
                </a:solidFill>
              </a:rPr>
              <a:t>CHAPTER</a:t>
            </a:r>
            <a:endParaRPr lang="ro-RO" dirty="0">
              <a:solidFill>
                <a:srgbClr val="10CFC9"/>
              </a:solidFill>
            </a:endParaRPr>
          </a:p>
        </p:txBody>
      </p:sp>
      <p:sp>
        <p:nvSpPr>
          <p:cNvPr id="3" name="Slide Number Placeholder 2">
            <a:extLst>
              <a:ext uri="{FF2B5EF4-FFF2-40B4-BE49-F238E27FC236}">
                <a16:creationId xmlns:a16="http://schemas.microsoft.com/office/drawing/2014/main" id="{7FFD2C74-363A-DC42-AF2E-8E824997975E}"/>
              </a:ext>
            </a:extLst>
          </p:cNvPr>
          <p:cNvSpPr>
            <a:spLocks noGrp="1"/>
          </p:cNvSpPr>
          <p:nvPr>
            <p:ph type="sldNum" sz="quarter" idx="11"/>
          </p:nvPr>
        </p:nvSpPr>
        <p:spPr/>
        <p:txBody>
          <a:bodyPr/>
          <a:lstStyle/>
          <a:p>
            <a:fld id="{4C012138-8E1B-0248-81B8-1431062B3210}" type="slidenum">
              <a:rPr lang="ro-RO" smtClean="0"/>
              <a:pPr/>
              <a:t>‹#›</a:t>
            </a:fld>
            <a:endParaRPr lang="ro-RO" dirty="0"/>
          </a:p>
        </p:txBody>
      </p:sp>
      <p:sp>
        <p:nvSpPr>
          <p:cNvPr id="11" name="Text Placeholder 2">
            <a:extLst>
              <a:ext uri="{FF2B5EF4-FFF2-40B4-BE49-F238E27FC236}">
                <a16:creationId xmlns:a16="http://schemas.microsoft.com/office/drawing/2014/main" id="{D4C0B19E-869F-B141-9FC0-F101F278B268}"/>
              </a:ext>
            </a:extLst>
          </p:cNvPr>
          <p:cNvSpPr>
            <a:spLocks noGrp="1"/>
          </p:cNvSpPr>
          <p:nvPr>
            <p:ph type="body" idx="12" hasCustomPrompt="1"/>
          </p:nvPr>
        </p:nvSpPr>
        <p:spPr>
          <a:xfrm>
            <a:off x="545793" y="1538006"/>
            <a:ext cx="3937000" cy="567376"/>
          </a:xfrm>
          <a:prstGeom prst="rect">
            <a:avLst/>
          </a:prstGeom>
        </p:spPr>
        <p:txBody>
          <a:bodyPr/>
          <a:lstStyle>
            <a:lvl1pPr marL="0" indent="0">
              <a:lnSpc>
                <a:spcPct val="100000"/>
              </a:lnSpc>
              <a:buNone/>
              <a:defRPr sz="2000">
                <a:solidFill>
                  <a:schemeClr val="accent3"/>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Click to edit page subtitle</a:t>
            </a:r>
            <a:endParaRPr lang="ro-RO" dirty="0"/>
          </a:p>
        </p:txBody>
      </p:sp>
      <p:pic>
        <p:nvPicPr>
          <p:cNvPr id="21519" name="Picture 15">
            <a:extLst>
              <a:ext uri="{FF2B5EF4-FFF2-40B4-BE49-F238E27FC236}">
                <a16:creationId xmlns:a16="http://schemas.microsoft.com/office/drawing/2014/main" id="{13AC7C64-AE07-4429-A626-932038D41E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143310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4D17D6C-5FC4-F944-869D-683CA7F74AD4}"/>
              </a:ext>
            </a:extLst>
          </p:cNvPr>
          <p:cNvSpPr>
            <a:spLocks noGrp="1"/>
          </p:cNvSpPr>
          <p:nvPr>
            <p:ph type="body" idx="1" hasCustomPrompt="1"/>
          </p:nvPr>
        </p:nvSpPr>
        <p:spPr>
          <a:xfrm>
            <a:off x="541052" y="5181600"/>
            <a:ext cx="9930098" cy="638604"/>
          </a:xfrm>
          <a:prstGeom prst="rect">
            <a:avLst/>
          </a:prstGeom>
        </p:spPr>
        <p:txBody>
          <a:bodyPr/>
          <a:lstStyle>
            <a:lvl1pPr marL="0" indent="0">
              <a:lnSpc>
                <a:spcPct val="100000"/>
              </a:lnSpc>
              <a:buNone/>
              <a:defRPr sz="1500">
                <a:solidFill>
                  <a:srgbClr val="F89ABA"/>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Click to edit page subtitle</a:t>
            </a:r>
            <a:endParaRPr lang="ro-RO" dirty="0"/>
          </a:p>
        </p:txBody>
      </p:sp>
      <p:sp>
        <p:nvSpPr>
          <p:cNvPr id="15" name="Title 1">
            <a:extLst>
              <a:ext uri="{FF2B5EF4-FFF2-40B4-BE49-F238E27FC236}">
                <a16:creationId xmlns:a16="http://schemas.microsoft.com/office/drawing/2014/main" id="{AA27CBD6-7464-5C40-8E9F-76E8ED4D9B50}"/>
              </a:ext>
            </a:extLst>
          </p:cNvPr>
          <p:cNvSpPr>
            <a:spLocks noGrp="1"/>
          </p:cNvSpPr>
          <p:nvPr>
            <p:ph type="title" hasCustomPrompt="1"/>
          </p:nvPr>
        </p:nvSpPr>
        <p:spPr>
          <a:xfrm>
            <a:off x="532514" y="4430306"/>
            <a:ext cx="9938636" cy="751294"/>
          </a:xfrm>
          <a:prstGeom prst="rect">
            <a:avLst/>
          </a:prstGeom>
        </p:spPr>
        <p:txBody>
          <a:bodyPr anchor="ctr"/>
          <a:lstStyle>
            <a:lvl1pPr>
              <a:lnSpc>
                <a:spcPct val="100000"/>
              </a:lnSpc>
              <a:defRPr sz="4400">
                <a:solidFill>
                  <a:srgbClr val="5F4776"/>
                </a:solidFill>
              </a:defRPr>
            </a:lvl1pPr>
          </a:lstStyle>
          <a:p>
            <a:r>
              <a:rPr lang="en-US" dirty="0"/>
              <a:t>Click to edit page title</a:t>
            </a:r>
            <a:endParaRPr lang="ro-RO" dirty="0"/>
          </a:p>
        </p:txBody>
      </p:sp>
      <p:sp>
        <p:nvSpPr>
          <p:cNvPr id="2" name="Footer Placeholder 1">
            <a:extLst>
              <a:ext uri="{FF2B5EF4-FFF2-40B4-BE49-F238E27FC236}">
                <a16:creationId xmlns:a16="http://schemas.microsoft.com/office/drawing/2014/main" id="{F0742113-BEAC-BA46-A20D-83BEC0AD883B}"/>
              </a:ext>
            </a:extLst>
          </p:cNvPr>
          <p:cNvSpPr>
            <a:spLocks noGrp="1"/>
          </p:cNvSpPr>
          <p:nvPr>
            <p:ph type="ftr" sz="quarter" idx="10"/>
          </p:nvPr>
        </p:nvSpPr>
        <p:spPr/>
        <p:txBody>
          <a:bodyPr/>
          <a:lstStyle/>
          <a:p>
            <a:r>
              <a:rPr lang="ro-RO">
                <a:solidFill>
                  <a:srgbClr val="5F4776"/>
                </a:solidFill>
              </a:rPr>
              <a:t>PRESENTATION NAME </a:t>
            </a:r>
            <a:r>
              <a:rPr lang="ro-RO">
                <a:solidFill>
                  <a:srgbClr val="10CFC9"/>
                </a:solidFill>
              </a:rPr>
              <a:t>CHAPTER</a:t>
            </a:r>
            <a:endParaRPr lang="ro-RO" dirty="0">
              <a:solidFill>
                <a:srgbClr val="10CFC9"/>
              </a:solidFill>
            </a:endParaRPr>
          </a:p>
        </p:txBody>
      </p:sp>
      <p:sp>
        <p:nvSpPr>
          <p:cNvPr id="4" name="Slide Number Placeholder 3">
            <a:extLst>
              <a:ext uri="{FF2B5EF4-FFF2-40B4-BE49-F238E27FC236}">
                <a16:creationId xmlns:a16="http://schemas.microsoft.com/office/drawing/2014/main" id="{3E26620C-653C-2847-A222-1FCAC6DEBBAD}"/>
              </a:ext>
            </a:extLst>
          </p:cNvPr>
          <p:cNvSpPr>
            <a:spLocks noGrp="1"/>
          </p:cNvSpPr>
          <p:nvPr>
            <p:ph type="sldNum" sz="quarter" idx="11"/>
          </p:nvPr>
        </p:nvSpPr>
        <p:spPr/>
        <p:txBody>
          <a:bodyPr/>
          <a:lstStyle/>
          <a:p>
            <a:fld id="{4C012138-8E1B-0248-81B8-1431062B3210}" type="slidenum">
              <a:rPr lang="ro-RO" smtClean="0"/>
              <a:pPr/>
              <a:t>‹#›</a:t>
            </a:fld>
            <a:endParaRPr lang="ro-RO" dirty="0"/>
          </a:p>
        </p:txBody>
      </p:sp>
    </p:spTree>
    <p:extLst>
      <p:ext uri="{BB962C8B-B14F-4D97-AF65-F5344CB8AC3E}">
        <p14:creationId xmlns:p14="http://schemas.microsoft.com/office/powerpoint/2010/main" val="37987701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1_Title and subtitle">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0742113-BEAC-BA46-A20D-83BEC0AD883B}"/>
              </a:ext>
            </a:extLst>
          </p:cNvPr>
          <p:cNvSpPr>
            <a:spLocks noGrp="1"/>
          </p:cNvSpPr>
          <p:nvPr>
            <p:ph type="ftr" sz="quarter" idx="10"/>
          </p:nvPr>
        </p:nvSpPr>
        <p:spPr/>
        <p:txBody>
          <a:bodyPr/>
          <a:lstStyle/>
          <a:p>
            <a:r>
              <a:rPr lang="ro-RO">
                <a:solidFill>
                  <a:srgbClr val="5F4776"/>
                </a:solidFill>
              </a:rPr>
              <a:t>PRESENTATION NAME </a:t>
            </a:r>
            <a:r>
              <a:rPr lang="ro-RO">
                <a:solidFill>
                  <a:srgbClr val="10CFC9"/>
                </a:solidFill>
              </a:rPr>
              <a:t>CHAPTER</a:t>
            </a:r>
            <a:endParaRPr lang="ro-RO" dirty="0">
              <a:solidFill>
                <a:srgbClr val="10CFC9"/>
              </a:solidFill>
            </a:endParaRPr>
          </a:p>
        </p:txBody>
      </p:sp>
      <p:sp>
        <p:nvSpPr>
          <p:cNvPr id="3" name="Text Placeholder 2">
            <a:extLst>
              <a:ext uri="{FF2B5EF4-FFF2-40B4-BE49-F238E27FC236}">
                <a16:creationId xmlns:a16="http://schemas.microsoft.com/office/drawing/2014/main" id="{04D17D6C-5FC4-F944-869D-683CA7F74AD4}"/>
              </a:ext>
            </a:extLst>
          </p:cNvPr>
          <p:cNvSpPr>
            <a:spLocks noGrp="1"/>
          </p:cNvSpPr>
          <p:nvPr>
            <p:ph type="body" idx="1" hasCustomPrompt="1"/>
          </p:nvPr>
        </p:nvSpPr>
        <p:spPr>
          <a:xfrm>
            <a:off x="658735" y="4521188"/>
            <a:ext cx="3970758" cy="638604"/>
          </a:xfrm>
          <a:prstGeom prst="rect">
            <a:avLst/>
          </a:prstGeom>
        </p:spPr>
        <p:txBody>
          <a:bodyPr/>
          <a:lstStyle>
            <a:lvl1pPr marL="0" indent="0" algn="ctr">
              <a:lnSpc>
                <a:spcPct val="100000"/>
              </a:lnSpc>
              <a:buNone/>
              <a:defRPr sz="15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Click to edit page subtitle</a:t>
            </a:r>
            <a:endParaRPr lang="ro-RO" dirty="0"/>
          </a:p>
        </p:txBody>
      </p:sp>
      <p:sp>
        <p:nvSpPr>
          <p:cNvPr id="15" name="Title 1">
            <a:extLst>
              <a:ext uri="{FF2B5EF4-FFF2-40B4-BE49-F238E27FC236}">
                <a16:creationId xmlns:a16="http://schemas.microsoft.com/office/drawing/2014/main" id="{AA27CBD6-7464-5C40-8E9F-76E8ED4D9B50}"/>
              </a:ext>
            </a:extLst>
          </p:cNvPr>
          <p:cNvSpPr>
            <a:spLocks noGrp="1"/>
          </p:cNvSpPr>
          <p:nvPr>
            <p:ph type="title" hasCustomPrompt="1"/>
          </p:nvPr>
        </p:nvSpPr>
        <p:spPr>
          <a:xfrm>
            <a:off x="657028" y="3450592"/>
            <a:ext cx="3974172" cy="751294"/>
          </a:xfrm>
          <a:prstGeom prst="rect">
            <a:avLst/>
          </a:prstGeom>
        </p:spPr>
        <p:txBody>
          <a:bodyPr vert="horz" anchor="t"/>
          <a:lstStyle>
            <a:lvl1pPr algn="ctr">
              <a:lnSpc>
                <a:spcPct val="100000"/>
              </a:lnSpc>
              <a:defRPr sz="4000">
                <a:solidFill>
                  <a:schemeClr val="bg1"/>
                </a:solidFill>
                <a:latin typeface="+mj-lt"/>
              </a:defRPr>
            </a:lvl1pPr>
          </a:lstStyle>
          <a:p>
            <a:r>
              <a:rPr lang="en-US" dirty="0"/>
              <a:t>Click to edit page title</a:t>
            </a:r>
            <a:endParaRPr lang="ro-RO" dirty="0"/>
          </a:p>
        </p:txBody>
      </p:sp>
      <p:grpSp>
        <p:nvGrpSpPr>
          <p:cNvPr id="32" name="Group 31">
            <a:extLst>
              <a:ext uri="{FF2B5EF4-FFF2-40B4-BE49-F238E27FC236}">
                <a16:creationId xmlns:a16="http://schemas.microsoft.com/office/drawing/2014/main" id="{6445B3CA-A996-411A-AF0F-5006DF8390FD}"/>
              </a:ext>
            </a:extLst>
          </p:cNvPr>
          <p:cNvGrpSpPr/>
          <p:nvPr userDrawn="1"/>
        </p:nvGrpSpPr>
        <p:grpSpPr>
          <a:xfrm flipH="1">
            <a:off x="-61550" y="0"/>
            <a:ext cx="12471590" cy="7684497"/>
            <a:chOff x="-15511" y="0"/>
            <a:chExt cx="12471590" cy="7684497"/>
          </a:xfrm>
        </p:grpSpPr>
        <p:pic>
          <p:nvPicPr>
            <p:cNvPr id="14" name="Picture 13">
              <a:extLst>
                <a:ext uri="{FF2B5EF4-FFF2-40B4-BE49-F238E27FC236}">
                  <a16:creationId xmlns:a16="http://schemas.microsoft.com/office/drawing/2014/main" id="{2B7208AE-8307-4C71-BB19-2E0C9344285D}"/>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5511" y="0"/>
              <a:ext cx="5557431" cy="6888613"/>
            </a:xfrm>
            <a:prstGeom prst="rect">
              <a:avLst/>
            </a:prstGeom>
          </p:spPr>
        </p:pic>
        <p:sp>
          <p:nvSpPr>
            <p:cNvPr id="29" name="Freeform: Shape 28">
              <a:extLst>
                <a:ext uri="{FF2B5EF4-FFF2-40B4-BE49-F238E27FC236}">
                  <a16:creationId xmlns:a16="http://schemas.microsoft.com/office/drawing/2014/main" id="{A7E6A10E-E20B-4107-BAD1-F1BFAE90682F}"/>
                </a:ext>
              </a:extLst>
            </p:cNvPr>
            <p:cNvSpPr/>
            <p:nvPr userDrawn="1"/>
          </p:nvSpPr>
          <p:spPr>
            <a:xfrm>
              <a:off x="4615689" y="0"/>
              <a:ext cx="7840390" cy="7684497"/>
            </a:xfrm>
            <a:custGeom>
              <a:avLst/>
              <a:gdLst>
                <a:gd name="connsiteX0" fmla="*/ 828396 w 7727410"/>
                <a:gd name="connsiteY0" fmla="*/ 0 h 7551954"/>
                <a:gd name="connsiteX1" fmla="*/ 1917673 w 7727410"/>
                <a:gd name="connsiteY1" fmla="*/ 0 h 7551954"/>
                <a:gd name="connsiteX2" fmla="*/ 1896603 w 7727410"/>
                <a:gd name="connsiteY2" fmla="*/ 109983 h 7551954"/>
                <a:gd name="connsiteX3" fmla="*/ 1161955 w 7727410"/>
                <a:gd name="connsiteY3" fmla="*/ 1556854 h 7551954"/>
                <a:gd name="connsiteX4" fmla="*/ 1107587 w 7727410"/>
                <a:gd name="connsiteY4" fmla="*/ 1809666 h 7551954"/>
                <a:gd name="connsiteX5" fmla="*/ 1736897 w 7727410"/>
                <a:gd name="connsiteY5" fmla="*/ 3863420 h 7551954"/>
                <a:gd name="connsiteX6" fmla="*/ 1923108 w 7727410"/>
                <a:gd name="connsiteY6" fmla="*/ 4042834 h 7551954"/>
                <a:gd name="connsiteX7" fmla="*/ 3932008 w 7727410"/>
                <a:gd name="connsiteY7" fmla="*/ 5573296 h 7551954"/>
                <a:gd name="connsiteX8" fmla="*/ 4222878 w 7727410"/>
                <a:gd name="connsiteY8" fmla="*/ 6242022 h 7551954"/>
                <a:gd name="connsiteX9" fmla="*/ 4551804 w 7727410"/>
                <a:gd name="connsiteY9" fmla="*/ 6410564 h 7551954"/>
                <a:gd name="connsiteX10" fmla="*/ 7727410 w 7727410"/>
                <a:gd name="connsiteY10" fmla="*/ 5436795 h 7551954"/>
                <a:gd name="connsiteX11" fmla="*/ 7727410 w 7727410"/>
                <a:gd name="connsiteY11" fmla="*/ 6548877 h 7551954"/>
                <a:gd name="connsiteX12" fmla="*/ 4610250 w 7727410"/>
                <a:gd name="connsiteY12" fmla="*/ 7504720 h 7551954"/>
                <a:gd name="connsiteX13" fmla="*/ 3282310 w 7727410"/>
                <a:gd name="connsiteY13" fmla="*/ 6800654 h 7551954"/>
                <a:gd name="connsiteX14" fmla="*/ 3025420 w 7727410"/>
                <a:gd name="connsiteY14" fmla="*/ 6130568 h 7551954"/>
                <a:gd name="connsiteX15" fmla="*/ 1561560 w 7727410"/>
                <a:gd name="connsiteY15" fmla="*/ 5048644 h 7551954"/>
                <a:gd name="connsiteX16" fmla="*/ 765068 w 7727410"/>
                <a:gd name="connsiteY16" fmla="*/ 4320110 h 7551954"/>
                <a:gd name="connsiteX17" fmla="*/ 47410 w 7727410"/>
                <a:gd name="connsiteY17" fmla="*/ 1979566 h 7551954"/>
                <a:gd name="connsiteX18" fmla="*/ 287989 w 7727410"/>
                <a:gd name="connsiteY18" fmla="*/ 941136 h 7551954"/>
                <a:gd name="connsiteX19" fmla="*/ 806731 w 7727410"/>
                <a:gd name="connsiteY19" fmla="*/ 75774 h 7551954"/>
                <a:gd name="connsiteX20" fmla="*/ 828396 w 7727410"/>
                <a:gd name="connsiteY20" fmla="*/ 0 h 7551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727410" h="7551954">
                  <a:moveTo>
                    <a:pt x="828396" y="0"/>
                  </a:moveTo>
                  <a:lnTo>
                    <a:pt x="1917673" y="0"/>
                  </a:lnTo>
                  <a:lnTo>
                    <a:pt x="1896603" y="109983"/>
                  </a:lnTo>
                  <a:cubicBezTo>
                    <a:pt x="1776314" y="645849"/>
                    <a:pt x="1522823" y="1144336"/>
                    <a:pt x="1161955" y="1556854"/>
                  </a:cubicBezTo>
                  <a:cubicBezTo>
                    <a:pt x="1100791" y="1626174"/>
                    <a:pt x="1080403" y="1721318"/>
                    <a:pt x="1107587" y="1809666"/>
                  </a:cubicBezTo>
                  <a:lnTo>
                    <a:pt x="1736897" y="3863420"/>
                  </a:lnTo>
                  <a:cubicBezTo>
                    <a:pt x="1762722" y="3951768"/>
                    <a:pt x="1834760" y="4019728"/>
                    <a:pt x="1923108" y="4042834"/>
                  </a:cubicBezTo>
                  <a:cubicBezTo>
                    <a:pt x="2757657" y="4261666"/>
                    <a:pt x="3497064" y="4801268"/>
                    <a:pt x="3932008" y="5573296"/>
                  </a:cubicBezTo>
                  <a:cubicBezTo>
                    <a:pt x="4062491" y="5805718"/>
                    <a:pt x="4161714" y="6059888"/>
                    <a:pt x="4222878" y="6242022"/>
                  </a:cubicBezTo>
                  <a:cubicBezTo>
                    <a:pt x="4269091" y="6377942"/>
                    <a:pt x="4414525" y="6452698"/>
                    <a:pt x="4551804" y="6410564"/>
                  </a:cubicBezTo>
                  <a:lnTo>
                    <a:pt x="7727410" y="5436795"/>
                  </a:lnTo>
                  <a:lnTo>
                    <a:pt x="7727410" y="6548877"/>
                  </a:lnTo>
                  <a:lnTo>
                    <a:pt x="4610250" y="7504720"/>
                  </a:lnTo>
                  <a:cubicBezTo>
                    <a:pt x="4048899" y="7677338"/>
                    <a:pt x="3454929" y="7362004"/>
                    <a:pt x="3282310" y="6800654"/>
                  </a:cubicBezTo>
                  <a:cubicBezTo>
                    <a:pt x="3282310" y="6800654"/>
                    <a:pt x="3196680" y="6441826"/>
                    <a:pt x="3025420" y="6130568"/>
                  </a:cubicBezTo>
                  <a:cubicBezTo>
                    <a:pt x="2715523" y="5567858"/>
                    <a:pt x="2173201" y="5180486"/>
                    <a:pt x="1561560" y="5048644"/>
                  </a:cubicBezTo>
                  <a:cubicBezTo>
                    <a:pt x="1183702" y="4967092"/>
                    <a:pt x="877882" y="4689814"/>
                    <a:pt x="765068" y="4320110"/>
                  </a:cubicBezTo>
                  <a:lnTo>
                    <a:pt x="47410" y="1979566"/>
                  </a:lnTo>
                  <a:cubicBezTo>
                    <a:pt x="-64045" y="1615300"/>
                    <a:pt x="22944" y="1214334"/>
                    <a:pt x="287989" y="941136"/>
                  </a:cubicBezTo>
                  <a:cubicBezTo>
                    <a:pt x="525255" y="696140"/>
                    <a:pt x="702683" y="399111"/>
                    <a:pt x="806731" y="75774"/>
                  </a:cubicBezTo>
                  <a:lnTo>
                    <a:pt x="828396" y="0"/>
                  </a:lnTo>
                  <a:close/>
                </a:path>
              </a:pathLst>
            </a:custGeom>
            <a:gradFill>
              <a:gsLst>
                <a:gs pos="22095">
                  <a:schemeClr val="accent2">
                    <a:alpha val="48000"/>
                  </a:schemeClr>
                </a:gs>
                <a:gs pos="1000">
                  <a:schemeClr val="accent1">
                    <a:alpha val="45000"/>
                  </a:schemeClr>
                </a:gs>
                <a:gs pos="99115">
                  <a:schemeClr val="bg1">
                    <a:alpha val="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4" name="Slide Number Placeholder 3">
            <a:extLst>
              <a:ext uri="{FF2B5EF4-FFF2-40B4-BE49-F238E27FC236}">
                <a16:creationId xmlns:a16="http://schemas.microsoft.com/office/drawing/2014/main" id="{3E26620C-653C-2847-A222-1FCAC6DEBBAD}"/>
              </a:ext>
            </a:extLst>
          </p:cNvPr>
          <p:cNvSpPr>
            <a:spLocks noGrp="1"/>
          </p:cNvSpPr>
          <p:nvPr>
            <p:ph type="sldNum" sz="quarter" idx="11"/>
          </p:nvPr>
        </p:nvSpPr>
        <p:spPr/>
        <p:txBody>
          <a:bodyPr/>
          <a:lstStyle/>
          <a:p>
            <a:fld id="{4C012138-8E1B-0248-81B8-1431062B3210}" type="slidenum">
              <a:rPr lang="ro-RO" smtClean="0"/>
              <a:pPr/>
              <a:t>‹#›</a:t>
            </a:fld>
            <a:endParaRPr lang="ro-RO" dirty="0"/>
          </a:p>
        </p:txBody>
      </p:sp>
      <p:pic>
        <p:nvPicPr>
          <p:cNvPr id="33" name="Graphic 32">
            <a:extLst>
              <a:ext uri="{FF2B5EF4-FFF2-40B4-BE49-F238E27FC236}">
                <a16:creationId xmlns:a16="http://schemas.microsoft.com/office/drawing/2014/main" id="{524523F1-D220-46A3-8067-EC4DF9F425AE}"/>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657266" y="6362700"/>
            <a:ext cx="1342590" cy="150961"/>
          </a:xfrm>
          <a:prstGeom prst="rect">
            <a:avLst/>
          </a:prstGeom>
        </p:spPr>
      </p:pic>
      <p:pic>
        <p:nvPicPr>
          <p:cNvPr id="9230" name="Picture 14">
            <a:extLst>
              <a:ext uri="{FF2B5EF4-FFF2-40B4-BE49-F238E27FC236}">
                <a16:creationId xmlns:a16="http://schemas.microsoft.com/office/drawing/2014/main" id="{5563E8CA-D520-4F15-A7C2-FFC1BDB1DC7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266529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ADA5346-CA87-A342-AEFA-B0B132F55D62}"/>
              </a:ext>
            </a:extLst>
          </p:cNvPr>
          <p:cNvSpPr>
            <a:spLocks noGrp="1"/>
          </p:cNvSpPr>
          <p:nvPr>
            <p:ph idx="1" hasCustomPrompt="1"/>
          </p:nvPr>
        </p:nvSpPr>
        <p:spPr>
          <a:xfrm>
            <a:off x="548296" y="1914939"/>
            <a:ext cx="9936448" cy="3987644"/>
          </a:xfrm>
          <a:prstGeom prst="rect">
            <a:avLst/>
          </a:prstGeom>
        </p:spPr>
        <p:txBody>
          <a:bodyPr/>
          <a:lstStyle>
            <a:lvl1pPr>
              <a:lnSpc>
                <a:spcPct val="100000"/>
              </a:lnSpc>
              <a:defRPr sz="2800"/>
            </a:lvl1pPr>
            <a:lvl2pPr>
              <a:lnSpc>
                <a:spcPct val="100000"/>
              </a:lnSpc>
              <a:defRPr sz="2800"/>
            </a:lvl2pPr>
            <a:lvl3pPr>
              <a:lnSpc>
                <a:spcPct val="100000"/>
              </a:lnSpc>
              <a:defRPr sz="2800"/>
            </a:lvl3pPr>
            <a:lvl4pPr>
              <a:lnSpc>
                <a:spcPct val="100000"/>
              </a:lnSpc>
              <a:defRPr sz="2800"/>
            </a:lvl4pPr>
            <a:lvl5pPr>
              <a:lnSpc>
                <a:spcPct val="100000"/>
              </a:lnSpc>
              <a:defRPr sz="2800"/>
            </a:lvl5pPr>
          </a:lstStyle>
          <a:p>
            <a:pPr lvl="0"/>
            <a:r>
              <a:rPr lang="en-US" dirty="0"/>
              <a:t>Edit text</a:t>
            </a:r>
          </a:p>
          <a:p>
            <a:pPr lvl="1"/>
            <a:r>
              <a:rPr lang="en-US" dirty="0"/>
              <a:t>Second level</a:t>
            </a:r>
          </a:p>
          <a:p>
            <a:pPr lvl="2"/>
            <a:r>
              <a:rPr lang="en-US" dirty="0"/>
              <a:t>Third level</a:t>
            </a:r>
          </a:p>
          <a:p>
            <a:pPr lvl="3"/>
            <a:r>
              <a:rPr lang="en-US" dirty="0"/>
              <a:t>Fourth level</a:t>
            </a:r>
          </a:p>
          <a:p>
            <a:pPr lvl="4"/>
            <a:r>
              <a:rPr lang="en-US" dirty="0"/>
              <a:t>Fifth level</a:t>
            </a:r>
            <a:endParaRPr lang="ro-RO" dirty="0"/>
          </a:p>
        </p:txBody>
      </p:sp>
      <p:sp>
        <p:nvSpPr>
          <p:cNvPr id="17" name="Title 1">
            <a:extLst>
              <a:ext uri="{FF2B5EF4-FFF2-40B4-BE49-F238E27FC236}">
                <a16:creationId xmlns:a16="http://schemas.microsoft.com/office/drawing/2014/main" id="{14236918-2A81-0748-B950-789BA0D88FAB}"/>
              </a:ext>
            </a:extLst>
          </p:cNvPr>
          <p:cNvSpPr>
            <a:spLocks noGrp="1"/>
          </p:cNvSpPr>
          <p:nvPr>
            <p:ph type="title" hasCustomPrompt="1"/>
          </p:nvPr>
        </p:nvSpPr>
        <p:spPr>
          <a:xfrm>
            <a:off x="549884" y="690440"/>
            <a:ext cx="9936448" cy="751294"/>
          </a:xfrm>
          <a:prstGeom prst="rect">
            <a:avLst/>
          </a:prstGeom>
        </p:spPr>
        <p:txBody>
          <a:bodyPr vert="horz" anchor="ctr"/>
          <a:lstStyle>
            <a:lvl1pPr>
              <a:lnSpc>
                <a:spcPct val="100000"/>
              </a:lnSpc>
              <a:defRPr sz="4400">
                <a:solidFill>
                  <a:srgbClr val="5F4776"/>
                </a:solidFill>
                <a:latin typeface="+mj-lt"/>
              </a:defRPr>
            </a:lvl1pPr>
          </a:lstStyle>
          <a:p>
            <a:r>
              <a:rPr lang="en-US" dirty="0"/>
              <a:t>Click to edit page title</a:t>
            </a:r>
            <a:endParaRPr lang="ro-RO" dirty="0"/>
          </a:p>
        </p:txBody>
      </p:sp>
      <p:sp>
        <p:nvSpPr>
          <p:cNvPr id="2" name="Footer Placeholder 1">
            <a:extLst>
              <a:ext uri="{FF2B5EF4-FFF2-40B4-BE49-F238E27FC236}">
                <a16:creationId xmlns:a16="http://schemas.microsoft.com/office/drawing/2014/main" id="{7BC69B36-147E-A146-B44D-39F44768C118}"/>
              </a:ext>
            </a:extLst>
          </p:cNvPr>
          <p:cNvSpPr>
            <a:spLocks noGrp="1"/>
          </p:cNvSpPr>
          <p:nvPr>
            <p:ph type="ftr" sz="quarter" idx="10"/>
          </p:nvPr>
        </p:nvSpPr>
        <p:spPr/>
        <p:txBody>
          <a:bodyPr/>
          <a:lstStyle/>
          <a:p>
            <a:r>
              <a:rPr lang="ro-RO">
                <a:solidFill>
                  <a:srgbClr val="5F4776"/>
                </a:solidFill>
              </a:rPr>
              <a:t>PRESENTATION NAME </a:t>
            </a:r>
            <a:r>
              <a:rPr lang="ro-RO">
                <a:solidFill>
                  <a:srgbClr val="10CFC9"/>
                </a:solidFill>
              </a:rPr>
              <a:t>CHAPTER</a:t>
            </a:r>
            <a:endParaRPr lang="ro-RO" dirty="0">
              <a:solidFill>
                <a:srgbClr val="10CFC9"/>
              </a:solidFill>
            </a:endParaRPr>
          </a:p>
        </p:txBody>
      </p:sp>
      <p:sp>
        <p:nvSpPr>
          <p:cNvPr id="4" name="Slide Number Placeholder 3">
            <a:extLst>
              <a:ext uri="{FF2B5EF4-FFF2-40B4-BE49-F238E27FC236}">
                <a16:creationId xmlns:a16="http://schemas.microsoft.com/office/drawing/2014/main" id="{401545A2-C569-5C4D-8556-4771E90EDC5F}"/>
              </a:ext>
            </a:extLst>
          </p:cNvPr>
          <p:cNvSpPr>
            <a:spLocks noGrp="1"/>
          </p:cNvSpPr>
          <p:nvPr>
            <p:ph type="sldNum" sz="quarter" idx="11"/>
          </p:nvPr>
        </p:nvSpPr>
        <p:spPr/>
        <p:txBody>
          <a:bodyPr/>
          <a:lstStyle/>
          <a:p>
            <a:fld id="{4C012138-8E1B-0248-81B8-1431062B3210}" type="slidenum">
              <a:rPr lang="ro-RO" smtClean="0"/>
              <a:pPr/>
              <a:t>‹#›</a:t>
            </a:fld>
            <a:endParaRPr lang="ro-RO" dirty="0"/>
          </a:p>
        </p:txBody>
      </p:sp>
      <p:pic>
        <p:nvPicPr>
          <p:cNvPr id="22543" name="Picture 15">
            <a:extLst>
              <a:ext uri="{FF2B5EF4-FFF2-40B4-BE49-F238E27FC236}">
                <a16:creationId xmlns:a16="http://schemas.microsoft.com/office/drawing/2014/main" id="{B4CE3A63-7E6E-4507-B97F-E3B7D63875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8792437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theme" Target="../theme/theme1.xml"/><Relationship Id="rId50" Type="http://schemas.openxmlformats.org/officeDocument/2006/relationships/image" Target="../media/image1.emf"/><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oleObject" Target="../embeddings/oleObject1.bin"/><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image" Target="../media/image3.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tags" Target="../tags/tag2.xml"/><Relationship Id="rId8" Type="http://schemas.openxmlformats.org/officeDocument/2006/relationships/slideLayout" Target="../slideLayouts/slideLayout8.xml"/><Relationship Id="rId51" Type="http://schemas.openxmlformats.org/officeDocument/2006/relationships/image" Target="../media/image2.png"/><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6AFC8BB4-7909-4051-9696-3413694E6306}"/>
              </a:ext>
            </a:extLst>
          </p:cNvPr>
          <p:cNvGraphicFramePr>
            <a:graphicFrameLocks noChangeAspect="1"/>
          </p:cNvGraphicFramePr>
          <p:nvPr userDrawn="1">
            <p:custDataLst>
              <p:tags r:id="rId48"/>
            </p:custDataLst>
            <p:extLst>
              <p:ext uri="{D42A27DB-BD31-4B8C-83A1-F6EECF244321}">
                <p14:modId xmlns:p14="http://schemas.microsoft.com/office/powerpoint/2010/main" val="399978165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9" imgW="479" imgH="478" progId="TCLayout.ActiveDocument.1">
                  <p:embed/>
                </p:oleObj>
              </mc:Choice>
              <mc:Fallback>
                <p:oleObj name="think-cell Slide" r:id="rId49" imgW="479" imgH="478" progId="TCLayout.ActiveDocument.1">
                  <p:embed/>
                  <p:pic>
                    <p:nvPicPr>
                      <p:cNvPr id="0" name=""/>
                      <p:cNvPicPr/>
                      <p:nvPr/>
                    </p:nvPicPr>
                    <p:blipFill>
                      <a:blip r:embed="rId50"/>
                      <a:stretch>
                        <a:fillRect/>
                      </a:stretch>
                    </p:blipFill>
                    <p:spPr>
                      <a:xfrm>
                        <a:off x="1588" y="1588"/>
                        <a:ext cx="1588" cy="1588"/>
                      </a:xfrm>
                      <a:prstGeom prst="rect">
                        <a:avLst/>
                      </a:prstGeom>
                    </p:spPr>
                  </p:pic>
                </p:oleObj>
              </mc:Fallback>
            </mc:AlternateContent>
          </a:graphicData>
        </a:graphic>
      </p:graphicFrame>
      <p:sp>
        <p:nvSpPr>
          <p:cNvPr id="6" name="Slide Number Placeholder 5">
            <a:extLst>
              <a:ext uri="{FF2B5EF4-FFF2-40B4-BE49-F238E27FC236}">
                <a16:creationId xmlns:a16="http://schemas.microsoft.com/office/drawing/2014/main" id="{FD2E57E2-C0F4-4743-B932-6D4286C45478}"/>
              </a:ext>
            </a:extLst>
          </p:cNvPr>
          <p:cNvSpPr>
            <a:spLocks noGrp="1"/>
          </p:cNvSpPr>
          <p:nvPr>
            <p:ph type="sldNum" sz="quarter" idx="4"/>
          </p:nvPr>
        </p:nvSpPr>
        <p:spPr>
          <a:xfrm>
            <a:off x="10944225" y="6247702"/>
            <a:ext cx="409575" cy="365125"/>
          </a:xfrm>
          <a:prstGeom prst="rect">
            <a:avLst/>
          </a:prstGeom>
        </p:spPr>
        <p:txBody>
          <a:bodyPr vert="horz" lIns="91440" tIns="45720" rIns="91440" bIns="45720" rtlCol="0" anchor="ctr"/>
          <a:lstStyle>
            <a:lvl1pPr algn="r">
              <a:defRPr sz="1000">
                <a:solidFill>
                  <a:srgbClr val="10CFC9"/>
                </a:solidFill>
                <a:latin typeface="Verdana" panose="020B0604030504040204" pitchFamily="34" charset="0"/>
                <a:ea typeface="Verdana" panose="020B0604030504040204" pitchFamily="34" charset="0"/>
                <a:cs typeface="Verdana" panose="020B0604030504040204" pitchFamily="34" charset="0"/>
              </a:defRPr>
            </a:lvl1pPr>
          </a:lstStyle>
          <a:p>
            <a:fld id="{4C012138-8E1B-0248-81B8-1431062B3210}" type="slidenum">
              <a:rPr lang="ro-RO" smtClean="0"/>
              <a:pPr/>
              <a:t>‹#›</a:t>
            </a:fld>
            <a:endParaRPr lang="ro-RO" dirty="0"/>
          </a:p>
        </p:txBody>
      </p:sp>
      <p:sp>
        <p:nvSpPr>
          <p:cNvPr id="9" name="Footer Placeholder 8">
            <a:extLst>
              <a:ext uri="{FF2B5EF4-FFF2-40B4-BE49-F238E27FC236}">
                <a16:creationId xmlns:a16="http://schemas.microsoft.com/office/drawing/2014/main" id="{24A94DFB-73FA-114B-B5BD-B4A7B9F53BBA}"/>
              </a:ext>
            </a:extLst>
          </p:cNvPr>
          <p:cNvSpPr>
            <a:spLocks noGrp="1"/>
          </p:cNvSpPr>
          <p:nvPr>
            <p:ph type="ftr" sz="quarter" idx="3"/>
          </p:nvPr>
        </p:nvSpPr>
        <p:spPr>
          <a:xfrm>
            <a:off x="2331753" y="6250408"/>
            <a:ext cx="3210167" cy="365125"/>
          </a:xfrm>
          <a:prstGeom prst="rect">
            <a:avLst/>
          </a:prstGeom>
        </p:spPr>
        <p:txBody>
          <a:bodyPr vert="horz" lIns="91440" tIns="45720" rIns="91440" bIns="45720" rtlCol="0" anchor="ctr"/>
          <a:lstStyle>
            <a:lvl1pPr algn="l">
              <a:defRPr sz="10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1pPr>
          </a:lstStyle>
          <a:p>
            <a:r>
              <a:rPr lang="ro-RO" dirty="0">
                <a:solidFill>
                  <a:srgbClr val="5F4776"/>
                </a:solidFill>
              </a:rPr>
              <a:t>PRESENTATION NAME </a:t>
            </a:r>
            <a:r>
              <a:rPr lang="ro-RO" dirty="0">
                <a:solidFill>
                  <a:srgbClr val="10CFC9"/>
                </a:solidFill>
              </a:rPr>
              <a:t>CHAPTER</a:t>
            </a:r>
          </a:p>
        </p:txBody>
      </p:sp>
      <p:pic>
        <p:nvPicPr>
          <p:cNvPr id="7" name="Graphic 6">
            <a:extLst>
              <a:ext uri="{FF2B5EF4-FFF2-40B4-BE49-F238E27FC236}">
                <a16:creationId xmlns:a16="http://schemas.microsoft.com/office/drawing/2014/main" id="{58C634E6-DD81-4354-AECC-8A469118D861}"/>
              </a:ext>
            </a:extLst>
          </p:cNvPr>
          <p:cNvPicPr>
            <a:picLocks noChangeAspect="1"/>
          </p:cNvPicPr>
          <p:nvPr userDrawn="1"/>
        </p:nvPicPr>
        <p:blipFill>
          <a:blip r:embed="rId51">
            <a:extLst>
              <a:ext uri="{96DAC541-7B7A-43D3-8B79-37D633B846F1}">
                <asvg:svgBlip xmlns:asvg="http://schemas.microsoft.com/office/drawing/2016/SVG/main" r:embed="rId52"/>
              </a:ext>
            </a:extLst>
          </a:blip>
          <a:stretch>
            <a:fillRect/>
          </a:stretch>
        </p:blipFill>
        <p:spPr>
          <a:xfrm>
            <a:off x="657266" y="6362700"/>
            <a:ext cx="1342590" cy="150961"/>
          </a:xfrm>
          <a:prstGeom prst="rect">
            <a:avLst/>
          </a:prstGeom>
        </p:spPr>
      </p:pic>
      <p:pic>
        <p:nvPicPr>
          <p:cNvPr id="1040" name="Picture 16">
            <a:extLst>
              <a:ext uri="{FF2B5EF4-FFF2-40B4-BE49-F238E27FC236}">
                <a16:creationId xmlns:a16="http://schemas.microsoft.com/office/drawing/2014/main" id="{D91235ED-E065-413F-983F-F2AF9149A42D}"/>
              </a:ext>
            </a:extLst>
          </p:cNvPr>
          <p:cNvPicPr>
            <a:picLocks noChangeAspect="1" noChangeArrowheads="1"/>
          </p:cNvPicPr>
          <p:nvPr/>
        </p:nvPicPr>
        <p:blipFill>
          <a:blip r:embed="rId50">
            <a:extLst>
              <a:ext uri="{28A0092B-C50C-407E-A947-70E740481C1C}">
                <a14:useLocalDpi xmlns:a14="http://schemas.microsoft.com/office/drawing/2010/main" val="0"/>
              </a:ext>
            </a:extLst>
          </a:blip>
          <a:srcRect/>
          <a:stretch>
            <a:fillRect/>
          </a:stretch>
        </p:blipFill>
        <p:spPr bwMode="auto">
          <a:xfrm>
            <a:off x="0" y="0"/>
            <a:ext cx="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80428251"/>
      </p:ext>
    </p:extLst>
  </p:cSld>
  <p:clrMap bg1="lt1" tx1="dk1" bg2="lt2" tx2="dk2" accent1="accent1" accent2="accent2" accent3="accent3" accent4="accent4" accent5="accent5" accent6="accent6" hlink="hlink" folHlink="folHlink"/>
  <p:sldLayoutIdLst>
    <p:sldLayoutId id="2147483769" r:id="rId1"/>
    <p:sldLayoutId id="2147483836" r:id="rId2"/>
    <p:sldLayoutId id="2147483826" r:id="rId3"/>
    <p:sldLayoutId id="2147483827" r:id="rId4"/>
    <p:sldLayoutId id="2147483829" r:id="rId5"/>
    <p:sldLayoutId id="2147483821" r:id="rId6"/>
    <p:sldLayoutId id="2147483752" r:id="rId7"/>
    <p:sldLayoutId id="2147483837" r:id="rId8"/>
    <p:sldLayoutId id="2147483780" r:id="rId9"/>
    <p:sldLayoutId id="2147483838" r:id="rId10"/>
    <p:sldLayoutId id="2147483839" r:id="rId11"/>
    <p:sldLayoutId id="2147483832" r:id="rId12"/>
    <p:sldLayoutId id="2147483833" r:id="rId13"/>
    <p:sldLayoutId id="2147483753" r:id="rId14"/>
    <p:sldLayoutId id="2147483834" r:id="rId15"/>
    <p:sldLayoutId id="2147483835" r:id="rId16"/>
    <p:sldLayoutId id="2147483754" r:id="rId17"/>
    <p:sldLayoutId id="2147483756" r:id="rId18"/>
    <p:sldLayoutId id="2147483819" r:id="rId19"/>
    <p:sldLayoutId id="2147483820" r:id="rId20"/>
    <p:sldLayoutId id="2147483830" r:id="rId21"/>
    <p:sldLayoutId id="2147483831" r:id="rId22"/>
    <p:sldLayoutId id="2147483852" r:id="rId23"/>
    <p:sldLayoutId id="2147483853" r:id="rId24"/>
    <p:sldLayoutId id="2147483854" r:id="rId25"/>
    <p:sldLayoutId id="2147483855" r:id="rId26"/>
    <p:sldLayoutId id="2147483856" r:id="rId27"/>
    <p:sldLayoutId id="2147483857" r:id="rId28"/>
    <p:sldLayoutId id="2147483858" r:id="rId29"/>
    <p:sldLayoutId id="2147483859" r:id="rId30"/>
    <p:sldLayoutId id="2147483892" r:id="rId31"/>
    <p:sldLayoutId id="2147483893" r:id="rId32"/>
    <p:sldLayoutId id="2147483894" r:id="rId33"/>
    <p:sldLayoutId id="2147483895" r:id="rId34"/>
    <p:sldLayoutId id="2147483896" r:id="rId35"/>
    <p:sldLayoutId id="2147483897" r:id="rId36"/>
    <p:sldLayoutId id="2147483898" r:id="rId37"/>
    <p:sldLayoutId id="2147483899" r:id="rId38"/>
    <p:sldLayoutId id="2147483972" r:id="rId39"/>
    <p:sldLayoutId id="2147483973" r:id="rId40"/>
    <p:sldLayoutId id="2147483974" r:id="rId41"/>
    <p:sldLayoutId id="2147483975" r:id="rId42"/>
    <p:sldLayoutId id="2147483976" r:id="rId43"/>
    <p:sldLayoutId id="2147483977" r:id="rId44"/>
    <p:sldLayoutId id="2147483978" r:id="rId45"/>
    <p:sldLayoutId id="2147483979" r:id="rId46"/>
  </p:sldLayoutIdLst>
  <p:hf hdr="0"/>
  <p:txStyles>
    <p:titleStyle>
      <a:lvl1pPr algn="l" defTabSz="914400" rtl="0" eaLnBrk="1" latinLnBrk="0" hangingPunct="1">
        <a:lnSpc>
          <a:spcPct val="90000"/>
        </a:lnSpc>
        <a:spcBef>
          <a:spcPct val="0"/>
        </a:spcBef>
        <a:buNone/>
        <a:defRPr sz="4000" b="1" kern="1200">
          <a:solidFill>
            <a:schemeClr val="tx1"/>
          </a:solidFill>
          <a:latin typeface="+mn-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o-R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8.xml"/><Relationship Id="rId1" Type="http://schemas.openxmlformats.org/officeDocument/2006/relationships/slideLayout" Target="../slideLayouts/slideLayout6.xml"/><Relationship Id="rId5" Type="http://schemas.openxmlformats.org/officeDocument/2006/relationships/image" Target="../media/image23.png"/><Relationship Id="rId4" Type="http://schemas.openxmlformats.org/officeDocument/2006/relationships/image" Target="../media/image28.jpg"/></Relationships>
</file>

<file path=ppt/slides/_rels/slide1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30.jpg"/><Relationship Id="rId5" Type="http://schemas.openxmlformats.org/officeDocument/2006/relationships/image" Target="../media/image29.jpg"/><Relationship Id="rId4" Type="http://schemas.openxmlformats.org/officeDocument/2006/relationships/image" Target="../media/image28.jpg"/></Relationships>
</file>

<file path=ppt/slides/_rels/slide1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31.jpg"/></Relationships>
</file>

<file path=ppt/slides/_rels/slide1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32.jpg"/></Relationships>
</file>

<file path=ppt/slides/_rels/slide1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image" Target="../media/image33.jpg"/></Relationships>
</file>

<file path=ppt/slides/_rels/slide1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image" Target="../media/image34.jpg"/></Relationships>
</file>

<file path=ppt/slides/_rels/slide1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image" Target="../media/image1.emf"/><Relationship Id="rId7"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6.xml"/><Relationship Id="rId6" Type="http://schemas.openxmlformats.org/officeDocument/2006/relationships/hyperlink" Target="https://core.api.feeld.co/cdn/chat-attachment/x/c07c3360-c787-4be9-9cd6-b1ef9d06fff4" TargetMode="External"/><Relationship Id="rId5" Type="http://schemas.openxmlformats.org/officeDocument/2006/relationships/hyperlink" Target="https://res.cloudinary.com/threender/image/upload/s&#8211;QQjZiJxc&#8211;/d4e74e59-430d-403f-b1c5-9c8208472007" TargetMode="External"/><Relationship Id="rId4" Type="http://schemas.openxmlformats.org/officeDocument/2006/relationships/hyperlink" Target="https://res.cloudinary.com/threender/image/upload/s--QQjZiJxc--/d4e74e59-430d-403f-b1c5-9c8208472007"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7.xml"/><Relationship Id="rId1" Type="http://schemas.openxmlformats.org/officeDocument/2006/relationships/slideLayout" Target="../slideLayouts/slideLayout6.xml"/><Relationship Id="rId4" Type="http://schemas.openxmlformats.org/officeDocument/2006/relationships/image" Target="../media/image35.jpg"/></Relationships>
</file>

<file path=ppt/slides/_rels/slide2.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17.svg"/><Relationship Id="rId5" Type="http://schemas.openxmlformats.org/officeDocument/2006/relationships/image" Target="../media/image16.png"/><Relationship Id="rId10" Type="http://schemas.openxmlformats.org/officeDocument/2006/relationships/image" Target="../media/image20.png"/><Relationship Id="rId4" Type="http://schemas.openxmlformats.org/officeDocument/2006/relationships/image" Target="../media/image15.svg"/><Relationship Id="rId9" Type="http://schemas.openxmlformats.org/officeDocument/2006/relationships/image" Target="../media/image1.emf"/></Relationships>
</file>

<file path=ppt/slides/_rels/slide2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8.xml"/><Relationship Id="rId1" Type="http://schemas.openxmlformats.org/officeDocument/2006/relationships/slideLayout" Target="../slideLayouts/slideLayout6.xml"/><Relationship Id="rId5" Type="http://schemas.openxmlformats.org/officeDocument/2006/relationships/image" Target="../media/image37.jpg"/><Relationship Id="rId4" Type="http://schemas.openxmlformats.org/officeDocument/2006/relationships/image" Target="../media/image36.jpg"/></Relationships>
</file>

<file path=ppt/slides/_rels/slide2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9.xml"/><Relationship Id="rId1" Type="http://schemas.openxmlformats.org/officeDocument/2006/relationships/slideLayout" Target="../slideLayouts/slideLayout6.xml"/><Relationship Id="rId4" Type="http://schemas.openxmlformats.org/officeDocument/2006/relationships/image" Target="../media/image38.jpg"/></Relationships>
</file>

<file path=ppt/slides/_rels/slide2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20.xml"/><Relationship Id="rId1" Type="http://schemas.openxmlformats.org/officeDocument/2006/relationships/slideLayout" Target="../slideLayouts/slideLayout6.xml"/><Relationship Id="rId4" Type="http://schemas.openxmlformats.org/officeDocument/2006/relationships/image" Target="../media/image39.jpg"/></Relationships>
</file>

<file path=ppt/slides/_rels/slide2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21.xml"/><Relationship Id="rId1" Type="http://schemas.openxmlformats.org/officeDocument/2006/relationships/slideLayout" Target="../slideLayouts/slideLayout6.xml"/><Relationship Id="rId6" Type="http://schemas.openxmlformats.org/officeDocument/2006/relationships/image" Target="../media/image41.jpg"/><Relationship Id="rId5" Type="http://schemas.openxmlformats.org/officeDocument/2006/relationships/image" Target="../media/image40.jpg"/><Relationship Id="rId4" Type="http://schemas.openxmlformats.org/officeDocument/2006/relationships/hyperlink" Target="https://core.api.feeld.co/cdn/chat-attachment/x/c07c3360-c787-4be9-9cd6-b1ef9d06fff4"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22.xml"/><Relationship Id="rId1" Type="http://schemas.openxmlformats.org/officeDocument/2006/relationships/slideLayout" Target="../slideLayouts/slideLayout6.xml"/><Relationship Id="rId6" Type="http://schemas.openxmlformats.org/officeDocument/2006/relationships/image" Target="../media/image43.jpg"/><Relationship Id="rId5" Type="http://schemas.openxmlformats.org/officeDocument/2006/relationships/image" Target="../media/image42.jpg"/><Relationship Id="rId4" Type="http://schemas.openxmlformats.org/officeDocument/2006/relationships/hyperlink" Target="https://res.cloudinary.com/threender/image/upload/s--QQjZiJxc--/d4e74e59-430d-403f-b1c5-9c8208472007"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24.xml"/><Relationship Id="rId1" Type="http://schemas.openxmlformats.org/officeDocument/2006/relationships/slideLayout" Target="../slideLayouts/slideLayout6.xml"/><Relationship Id="rId4" Type="http://schemas.openxmlformats.org/officeDocument/2006/relationships/image" Target="../media/image44.jpg"/></Relationships>
</file>

<file path=ppt/slides/_rels/slide2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25.xml"/><Relationship Id="rId1" Type="http://schemas.openxmlformats.org/officeDocument/2006/relationships/slideLayout" Target="../slideLayouts/slideLayout6.xml"/><Relationship Id="rId4" Type="http://schemas.openxmlformats.org/officeDocument/2006/relationships/image" Target="../media/image45.png"/></Relationships>
</file>

<file path=ppt/slides/_rels/slide2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26.xml"/><Relationship Id="rId1" Type="http://schemas.openxmlformats.org/officeDocument/2006/relationships/slideLayout" Target="../slideLayouts/slideLayout6.xml"/><Relationship Id="rId4" Type="http://schemas.openxmlformats.org/officeDocument/2006/relationships/image" Target="../media/image46.jpg"/></Relationships>
</file>

<file path=ppt/slides/_rels/slide2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27.xml"/><Relationship Id="rId1" Type="http://schemas.openxmlformats.org/officeDocument/2006/relationships/slideLayout" Target="../slideLayouts/slideLayout6.xml"/><Relationship Id="rId6" Type="http://schemas.openxmlformats.org/officeDocument/2006/relationships/image" Target="../media/image49.jpg"/><Relationship Id="rId5" Type="http://schemas.openxmlformats.org/officeDocument/2006/relationships/image" Target="../media/image48.png"/><Relationship Id="rId4" Type="http://schemas.openxmlformats.org/officeDocument/2006/relationships/image" Target="../media/image47.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28.xml"/><Relationship Id="rId1" Type="http://schemas.openxmlformats.org/officeDocument/2006/relationships/slideLayout" Target="../slideLayouts/slideLayout6.xml"/><Relationship Id="rId5" Type="http://schemas.openxmlformats.org/officeDocument/2006/relationships/image" Target="../media/image50.jpg"/><Relationship Id="rId4" Type="http://schemas.openxmlformats.org/officeDocument/2006/relationships/hyperlink" Target="https://core.api.feeld.co/v1/cdn/chat-attachment/%3cvictim&#8217;s_profileId%3e/971a0d2f-f50c-45fc-8a37-4d9002f71e49"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29.xml"/><Relationship Id="rId1" Type="http://schemas.openxmlformats.org/officeDocument/2006/relationships/slideLayout" Target="../slideLayouts/slideLayout6.xml"/><Relationship Id="rId5" Type="http://schemas.openxmlformats.org/officeDocument/2006/relationships/image" Target="../media/image51.jpg"/><Relationship Id="rId4" Type="http://schemas.openxmlformats.org/officeDocument/2006/relationships/hyperlink" Target="https://res.cloudinary.com/threender/image/upload/s--7tD2qatw--/540068ee-b41a-431f-b0e9-b7522fefbd5a"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30.xml"/><Relationship Id="rId1" Type="http://schemas.openxmlformats.org/officeDocument/2006/relationships/slideLayout" Target="../slideLayouts/slideLayout6.xml"/><Relationship Id="rId5" Type="http://schemas.openxmlformats.org/officeDocument/2006/relationships/image" Target="../media/image52.jpg"/><Relationship Id="rId4" Type="http://schemas.openxmlformats.org/officeDocument/2006/relationships/hyperlink" Target="https://us-east.stream-io-cdn.com/"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31.xml"/><Relationship Id="rId1" Type="http://schemas.openxmlformats.org/officeDocument/2006/relationships/slideLayout" Target="../slideLayouts/slideLayout6.xml"/><Relationship Id="rId4" Type="http://schemas.openxmlformats.org/officeDocument/2006/relationships/image" Target="../media/image53.jpg"/></Relationships>
</file>

<file path=ppt/slides/_rels/slide3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32.xml"/><Relationship Id="rId1" Type="http://schemas.openxmlformats.org/officeDocument/2006/relationships/slideLayout" Target="../slideLayouts/slideLayout6.xml"/><Relationship Id="rId4" Type="http://schemas.openxmlformats.org/officeDocument/2006/relationships/image" Target="../media/image54.jpg"/></Relationships>
</file>

<file path=ppt/slides/_rels/slide3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33.xml"/><Relationship Id="rId1" Type="http://schemas.openxmlformats.org/officeDocument/2006/relationships/slideLayout" Target="../slideLayouts/slideLayout6.xml"/><Relationship Id="rId4" Type="http://schemas.openxmlformats.org/officeDocument/2006/relationships/image" Target="../media/image55.jpg"/></Relationships>
</file>

<file path=ppt/slides/_rels/slide3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34.xml"/><Relationship Id="rId1" Type="http://schemas.openxmlformats.org/officeDocument/2006/relationships/slideLayout" Target="../slideLayouts/slideLayout6.xml"/><Relationship Id="rId6" Type="http://schemas.openxmlformats.org/officeDocument/2006/relationships/image" Target="../media/image56.jpg"/><Relationship Id="rId5" Type="http://schemas.openxmlformats.org/officeDocument/2006/relationships/hyperlink" Target="https://chat.stream-io-api.com/" TargetMode="External"/><Relationship Id="rId4" Type="http://schemas.openxmlformats.org/officeDocument/2006/relationships/hyperlink" Target="http://chat.stream-io-api.com/" TargetMode="External"/></Relationships>
</file>

<file path=ppt/slides/_rels/slide3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35.xml"/><Relationship Id="rId1" Type="http://schemas.openxmlformats.org/officeDocument/2006/relationships/slideLayout" Target="../slideLayouts/slideLayout6.xml"/><Relationship Id="rId4" Type="http://schemas.openxmlformats.org/officeDocument/2006/relationships/image" Target="../media/image57.jpg"/></Relationships>
</file>

<file path=ppt/slides/_rels/slide3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36.xml"/><Relationship Id="rId1" Type="http://schemas.openxmlformats.org/officeDocument/2006/relationships/slideLayout" Target="../slideLayouts/slideLayout6.xml"/><Relationship Id="rId4" Type="http://schemas.openxmlformats.org/officeDocument/2006/relationships/image" Target="../media/image58.jpg"/></Relationships>
</file>

<file path=ppt/slides/_rels/slide3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37.xml"/><Relationship Id="rId1" Type="http://schemas.openxmlformats.org/officeDocument/2006/relationships/slideLayout" Target="../slideLayouts/slideLayout6.xml"/><Relationship Id="rId4" Type="http://schemas.openxmlformats.org/officeDocument/2006/relationships/image" Target="../media/image59.jpg"/></Relationships>
</file>

<file path=ppt/slides/_rels/slide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38.xml"/><Relationship Id="rId1" Type="http://schemas.openxmlformats.org/officeDocument/2006/relationships/slideLayout" Target="../slideLayouts/slideLayout6.xml"/><Relationship Id="rId4" Type="http://schemas.openxmlformats.org/officeDocument/2006/relationships/image" Target="../media/image60.jpg"/></Relationships>
</file>

<file path=ppt/slides/_rels/slide4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39.xml"/><Relationship Id="rId1" Type="http://schemas.openxmlformats.org/officeDocument/2006/relationships/slideLayout" Target="../slideLayouts/slideLayout6.xml"/><Relationship Id="rId5" Type="http://schemas.openxmlformats.org/officeDocument/2006/relationships/image" Target="../media/image23.png"/><Relationship Id="rId4" Type="http://schemas.openxmlformats.org/officeDocument/2006/relationships/hyperlink" Target="https://chat.stream-io-api.com/messages/%3c/MesssageId%3e" TargetMode="External"/></Relationships>
</file>

<file path=ppt/slides/_rels/slide4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40.xml"/><Relationship Id="rId1" Type="http://schemas.openxmlformats.org/officeDocument/2006/relationships/slideLayout" Target="../slideLayouts/slideLayout6.xml"/><Relationship Id="rId4" Type="http://schemas.openxmlformats.org/officeDocument/2006/relationships/image" Target="../media/image61.jpg"/></Relationships>
</file>

<file path=ppt/slides/_rels/slide4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41.xml"/><Relationship Id="rId1" Type="http://schemas.openxmlformats.org/officeDocument/2006/relationships/slideLayout" Target="../slideLayouts/slideLayout6.xml"/><Relationship Id="rId4" Type="http://schemas.openxmlformats.org/officeDocument/2006/relationships/image" Target="../media/image62.jpg"/></Relationships>
</file>

<file path=ppt/slides/_rels/slide4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42.xml"/><Relationship Id="rId1" Type="http://schemas.openxmlformats.org/officeDocument/2006/relationships/slideLayout" Target="../slideLayouts/slideLayout6.xml"/><Relationship Id="rId4" Type="http://schemas.openxmlformats.org/officeDocument/2006/relationships/image" Target="../media/image63.png"/></Relationships>
</file>

<file path=ppt/slides/_rels/slide4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43.xml"/><Relationship Id="rId1" Type="http://schemas.openxmlformats.org/officeDocument/2006/relationships/slideLayout" Target="../slideLayouts/slideLayout6.xml"/><Relationship Id="rId4" Type="http://schemas.openxmlformats.org/officeDocument/2006/relationships/image" Target="../media/image64.png"/></Relationships>
</file>

<file path=ppt/slides/_rels/slide4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44.xml"/><Relationship Id="rId1" Type="http://schemas.openxmlformats.org/officeDocument/2006/relationships/slideLayout" Target="../slideLayouts/slideLayout6.xml"/><Relationship Id="rId4" Type="http://schemas.openxmlformats.org/officeDocument/2006/relationships/image" Target="../media/image65.png"/></Relationships>
</file>

<file path=ppt/slides/_rels/slide4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45.xml"/><Relationship Id="rId1" Type="http://schemas.openxmlformats.org/officeDocument/2006/relationships/slideLayout" Target="../slideLayouts/slideLayout6.xml"/><Relationship Id="rId4" Type="http://schemas.openxmlformats.org/officeDocument/2006/relationships/image" Target="../media/image66.png"/></Relationships>
</file>

<file path=ppt/slides/_rels/slide4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46.xml"/><Relationship Id="rId1" Type="http://schemas.openxmlformats.org/officeDocument/2006/relationships/slideLayout" Target="../slideLayouts/slideLayout6.xml"/><Relationship Id="rId4" Type="http://schemas.openxmlformats.org/officeDocument/2006/relationships/image" Target="../media/image67.png"/></Relationships>
</file>

<file path=ppt/slides/_rels/slide4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47.xml"/><Relationship Id="rId1" Type="http://schemas.openxmlformats.org/officeDocument/2006/relationships/slideLayout" Target="../slideLayouts/slideLayout6.xml"/><Relationship Id="rId4" Type="http://schemas.openxmlformats.org/officeDocument/2006/relationships/image" Target="../media/image68.png"/></Relationships>
</file>

<file path=ppt/slides/_rels/slide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5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48.xml"/><Relationship Id="rId1" Type="http://schemas.openxmlformats.org/officeDocument/2006/relationships/slideLayout" Target="../slideLayouts/slideLayout6.xml"/><Relationship Id="rId4" Type="http://schemas.openxmlformats.org/officeDocument/2006/relationships/image" Target="../media/image69.png"/></Relationships>
</file>

<file path=ppt/slides/_rels/slide5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49.xml"/><Relationship Id="rId1" Type="http://schemas.openxmlformats.org/officeDocument/2006/relationships/slideLayout" Target="../slideLayouts/slideLayout6.xml"/><Relationship Id="rId4" Type="http://schemas.openxmlformats.org/officeDocument/2006/relationships/image" Target="../media/image23.png"/></Relationships>
</file>

<file path=ppt/slides/_rels/slide5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50.xml"/><Relationship Id="rId1" Type="http://schemas.openxmlformats.org/officeDocument/2006/relationships/slideLayout" Target="../slideLayouts/slideLayout6.xml"/><Relationship Id="rId4" Type="http://schemas.openxmlformats.org/officeDocument/2006/relationships/image" Target="../media/image70.png"/></Relationships>
</file>

<file path=ppt/slides/_rels/slide5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51.xml"/><Relationship Id="rId1" Type="http://schemas.openxmlformats.org/officeDocument/2006/relationships/slideLayout" Target="../slideLayouts/slideLayout6.xml"/><Relationship Id="rId4" Type="http://schemas.openxmlformats.org/officeDocument/2006/relationships/image" Target="../media/image23.png"/></Relationships>
</file>

<file path=ppt/slides/_rels/slide5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52.xml"/><Relationship Id="rId1" Type="http://schemas.openxmlformats.org/officeDocument/2006/relationships/slideLayout" Target="../slideLayouts/slideLayout6.xml"/><Relationship Id="rId4" Type="http://schemas.openxmlformats.org/officeDocument/2006/relationships/image" Target="../media/image71.png"/></Relationships>
</file>

<file path=ppt/slides/_rels/slide5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53.xml"/><Relationship Id="rId1" Type="http://schemas.openxmlformats.org/officeDocument/2006/relationships/slideLayout" Target="../slideLayouts/slideLayout6.xml"/><Relationship Id="rId4" Type="http://schemas.openxmlformats.org/officeDocument/2006/relationships/image" Target="../media/image72.png"/></Relationships>
</file>

<file path=ppt/slides/_rels/slide5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54.xml"/><Relationship Id="rId1" Type="http://schemas.openxmlformats.org/officeDocument/2006/relationships/slideLayout" Target="../slideLayouts/slideLayout6.xml"/><Relationship Id="rId4" Type="http://schemas.openxmlformats.org/officeDocument/2006/relationships/image" Target="../media/image73.png"/></Relationships>
</file>

<file path=ppt/slides/_rels/slide5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55.xml"/><Relationship Id="rId1" Type="http://schemas.openxmlformats.org/officeDocument/2006/relationships/slideLayout" Target="../slideLayouts/slideLayout6.xml"/><Relationship Id="rId4" Type="http://schemas.openxmlformats.org/officeDocument/2006/relationships/image" Target="../media/image74.png"/></Relationships>
</file>

<file path=ppt/slides/_rels/slide5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56.xml"/><Relationship Id="rId1" Type="http://schemas.openxmlformats.org/officeDocument/2006/relationships/slideLayout" Target="../slideLayouts/slideLayout6.xml"/><Relationship Id="rId4" Type="http://schemas.openxmlformats.org/officeDocument/2006/relationships/image" Target="../media/image75.png"/></Relationships>
</file>

<file path=ppt/slides/_rels/slide5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57.xml"/><Relationship Id="rId1" Type="http://schemas.openxmlformats.org/officeDocument/2006/relationships/slideLayout" Target="../slideLayouts/slideLayout6.xml"/><Relationship Id="rId5" Type="http://schemas.openxmlformats.org/officeDocument/2006/relationships/image" Target="../media/image23.png"/><Relationship Id="rId4" Type="http://schemas.openxmlformats.org/officeDocument/2006/relationships/hyperlink" Target="https://chat.stream-io-api.com/channels/messaging/%3cChannelID%3e/message"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58.xml"/><Relationship Id="rId1" Type="http://schemas.openxmlformats.org/officeDocument/2006/relationships/slideLayout" Target="../slideLayouts/slideLayout6.xml"/><Relationship Id="rId4" Type="http://schemas.openxmlformats.org/officeDocument/2006/relationships/image" Target="../media/image76.png"/></Relationships>
</file>

<file path=ppt/slides/_rels/slide6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59.xml"/><Relationship Id="rId1" Type="http://schemas.openxmlformats.org/officeDocument/2006/relationships/slideLayout" Target="../slideLayouts/slideLayout6.xml"/><Relationship Id="rId4" Type="http://schemas.openxmlformats.org/officeDocument/2006/relationships/image" Target="../media/image77.png"/></Relationships>
</file>

<file path=ppt/slides/_rels/slide6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60.xml"/><Relationship Id="rId1" Type="http://schemas.openxmlformats.org/officeDocument/2006/relationships/slideLayout" Target="../slideLayouts/slideLayout6.xml"/><Relationship Id="rId5" Type="http://schemas.openxmlformats.org/officeDocument/2006/relationships/image" Target="../media/image79.png"/><Relationship Id="rId4" Type="http://schemas.openxmlformats.org/officeDocument/2006/relationships/image" Target="../media/image78.png"/></Relationships>
</file>

<file path=ppt/slides/_rels/slide6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61.xml"/><Relationship Id="rId1" Type="http://schemas.openxmlformats.org/officeDocument/2006/relationships/slideLayout" Target="../slideLayouts/slideLayout6.xml"/><Relationship Id="rId4" Type="http://schemas.openxmlformats.org/officeDocument/2006/relationships/image" Target="../media/image23.png"/></Relationships>
</file>

<file path=ppt/slides/_rels/slide6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62.xml"/><Relationship Id="rId1" Type="http://schemas.openxmlformats.org/officeDocument/2006/relationships/slideLayout" Target="../slideLayouts/slideLayout6.xml"/><Relationship Id="rId5" Type="http://schemas.openxmlformats.org/officeDocument/2006/relationships/image" Target="../media/image81.png"/><Relationship Id="rId4" Type="http://schemas.openxmlformats.org/officeDocument/2006/relationships/image" Target="../media/image80.png"/></Relationships>
</file>

<file path=ppt/slides/_rels/slide6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63.xml"/><Relationship Id="rId1" Type="http://schemas.openxmlformats.org/officeDocument/2006/relationships/slideLayout" Target="../slideLayouts/slideLayout6.xml"/><Relationship Id="rId5" Type="http://schemas.openxmlformats.org/officeDocument/2006/relationships/image" Target="../media/image83.png"/><Relationship Id="rId4" Type="http://schemas.openxmlformats.org/officeDocument/2006/relationships/image" Target="../media/image82.png"/></Relationships>
</file>

<file path=ppt/slides/_rels/slide6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64.xml"/><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65.xml"/><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66.xml"/><Relationship Id="rId1" Type="http://schemas.openxmlformats.org/officeDocument/2006/relationships/slideLayout" Target="../slideLayouts/slideLayout6.xml"/><Relationship Id="rId6" Type="http://schemas.openxmlformats.org/officeDocument/2006/relationships/hyperlink" Target="mailto:https://github.com/orgs/FORTBRIDGE-UK/" TargetMode="External"/><Relationship Id="rId5" Type="http://schemas.openxmlformats.org/officeDocument/2006/relationships/hyperlink" Target="https://www.theguardian.com/business/2024/sep/17/dating-app-feeld-personal-data-cybersecurity?CMP=twt_gu&amp;utm_source=Twitter&amp;utm_medium#Echobox=1726573208" TargetMode="External"/><Relationship Id="rId4" Type="http://schemas.openxmlformats.org/officeDocument/2006/relationships/hyperlink" Target="https://fortbridge.co.uk/research/feeld-dating-app-nudes-data-publicly-available/" TargetMode="External"/></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67.xml"/><Relationship Id="rId2" Type="http://schemas.openxmlformats.org/officeDocument/2006/relationships/slideLayout" Target="../slideLayouts/slideLayout6.xml"/><Relationship Id="rId1" Type="http://schemas.openxmlformats.org/officeDocument/2006/relationships/video" Target="https://www.youtube.com/embed/I957Vqs5k_8?feature=oembed" TargetMode="External"/><Relationship Id="rId5" Type="http://schemas.openxmlformats.org/officeDocument/2006/relationships/image" Target="../media/image84.jpeg"/><Relationship Id="rId4" Type="http://schemas.openxmlformats.org/officeDocument/2006/relationships/image" Target="../media/image1.emf"/></Relationships>
</file>

<file path=ppt/slides/_rels/slide7.xml.rels><?xml version="1.0" encoding="UTF-8" standalone="yes"?>
<Relationships xmlns="http://schemas.openxmlformats.org/package/2006/relationships"><Relationship Id="rId3" Type="http://schemas.openxmlformats.org/officeDocument/2006/relationships/image" Target="../media/image1.emf"/><Relationship Id="rId7" Type="http://schemas.openxmlformats.org/officeDocument/2006/relationships/image" Target="../media/image27.jp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26.jpg"/><Relationship Id="rId5" Type="http://schemas.openxmlformats.org/officeDocument/2006/relationships/image" Target="../media/image25.jpg"/><Relationship Id="rId4" Type="http://schemas.openxmlformats.org/officeDocument/2006/relationships/image" Target="../media/image24.png"/></Relationships>
</file>

<file path=ppt/slides/_rels/slide7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68.xml"/><Relationship Id="rId1" Type="http://schemas.openxmlformats.org/officeDocument/2006/relationships/slideLayout" Target="../slideLayouts/slideLayout6.xml"/><Relationship Id="rId6" Type="http://schemas.openxmlformats.org/officeDocument/2006/relationships/hyperlink" Target="https://fortbridge.co.uk/research/add-spf-dmarc-dkim-mx-records-evilginx/" TargetMode="External"/><Relationship Id="rId5" Type="http://schemas.openxmlformats.org/officeDocument/2006/relationships/hyperlink" Target="https://fortbridge.co.uk/research/mass-account-takeover-yunmai/" TargetMode="External"/><Relationship Id="rId4" Type="http://schemas.openxmlformats.org/officeDocument/2006/relationships/hyperlink" Target="https://fortbridge.co.uk/research/multiple-vulnerabilities-in-concrete-cms-part1-rce/" TargetMode="External"/></Relationships>
</file>

<file path=ppt/slides/_rels/slide7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69.xml"/><Relationship Id="rId1" Type="http://schemas.openxmlformats.org/officeDocument/2006/relationships/slideLayout" Target="../slideLayouts/slideLayout10.xml"/><Relationship Id="rId5" Type="http://schemas.openxmlformats.org/officeDocument/2006/relationships/image" Target="../media/image1.emf"/><Relationship Id="rId4" Type="http://schemas.openxmlformats.org/officeDocument/2006/relationships/image" Target="../media/image86.png"/></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1.xml"/></Relationships>
</file>

<file path=ppt/slides/_rels/slide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7.xml"/><Relationship Id="rId1" Type="http://schemas.openxmlformats.org/officeDocument/2006/relationships/slideLayout" Target="../slideLayouts/slideLayout6.xml"/><Relationship Id="rId5" Type="http://schemas.openxmlformats.org/officeDocument/2006/relationships/image" Target="../media/image25.jpg"/><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E917-402D-7043-B95F-1DAA506280FD}"/>
              </a:ext>
            </a:extLst>
          </p:cNvPr>
          <p:cNvSpPr>
            <a:spLocks noGrp="1"/>
          </p:cNvSpPr>
          <p:nvPr>
            <p:ph type="title"/>
          </p:nvPr>
        </p:nvSpPr>
        <p:spPr>
          <a:xfrm>
            <a:off x="3164114" y="3325792"/>
            <a:ext cx="5863772" cy="3043979"/>
          </a:xfrm>
        </p:spPr>
        <p:txBody>
          <a:bodyPr vert="horz">
            <a:normAutofit/>
          </a:bodyPr>
          <a:lstStyle/>
          <a:p>
            <a:r>
              <a:rPr lang="en-US" sz="3600" dirty="0"/>
              <a:t>A FEELD Case Study on Data Exposure</a:t>
            </a:r>
            <a:endParaRPr lang="ro-RO" sz="3600" dirty="0"/>
          </a:p>
        </p:txBody>
      </p:sp>
      <p:pic>
        <p:nvPicPr>
          <p:cNvPr id="4112" name="Picture 16">
            <a:extLst>
              <a:ext uri="{FF2B5EF4-FFF2-40B4-BE49-F238E27FC236}">
                <a16:creationId xmlns:a16="http://schemas.microsoft.com/office/drawing/2014/main" id="{00800B77-4A95-4425-800F-CCAD3CF61E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itle 1">
            <a:extLst>
              <a:ext uri="{FF2B5EF4-FFF2-40B4-BE49-F238E27FC236}">
                <a16:creationId xmlns:a16="http://schemas.microsoft.com/office/drawing/2014/main" id="{CBD4F480-D5C7-8F9E-D91C-BCE321529DBB}"/>
              </a:ext>
            </a:extLst>
          </p:cNvPr>
          <p:cNvSpPr txBox="1">
            <a:spLocks/>
          </p:cNvSpPr>
          <p:nvPr/>
        </p:nvSpPr>
        <p:spPr>
          <a:xfrm>
            <a:off x="2245489" y="488229"/>
            <a:ext cx="8275897" cy="3043979"/>
          </a:xfrm>
          <a:prstGeom prst="rect">
            <a:avLst/>
          </a:prstGeom>
        </p:spPr>
        <p:txBody>
          <a:bodyPr vert="horz" anchor="t">
            <a:normAutofit fontScale="97500"/>
          </a:bodyPr>
          <a:lstStyle>
            <a:lvl1pPr algn="ctr" defTabSz="914400" rtl="0" eaLnBrk="1" latinLnBrk="0" hangingPunct="1">
              <a:lnSpc>
                <a:spcPct val="100000"/>
              </a:lnSpc>
              <a:spcBef>
                <a:spcPct val="0"/>
              </a:spcBef>
              <a:buNone/>
              <a:defRPr sz="5400" b="1" kern="1200">
                <a:solidFill>
                  <a:schemeClr val="bg1"/>
                </a:solidFill>
                <a:latin typeface="+mj-lt"/>
                <a:ea typeface="+mj-ea"/>
                <a:cs typeface="+mj-cs"/>
              </a:defRPr>
            </a:lvl1pPr>
          </a:lstStyle>
          <a:p>
            <a:pPr fontAlgn="auto">
              <a:spcAft>
                <a:spcPts val="0"/>
              </a:spcAft>
            </a:pPr>
            <a:r>
              <a:rPr lang="en-US" dirty="0"/>
              <a:t>Examining Access Control Vulnerabilities in </a:t>
            </a:r>
            <a:r>
              <a:rPr lang="en-US" dirty="0" err="1"/>
              <a:t>GraphQL</a:t>
            </a:r>
            <a:endParaRPr lang="ro-RO" dirty="0"/>
          </a:p>
        </p:txBody>
      </p:sp>
    </p:spTree>
    <p:extLst>
      <p:ext uri="{BB962C8B-B14F-4D97-AF65-F5344CB8AC3E}">
        <p14:creationId xmlns:p14="http://schemas.microsoft.com/office/powerpoint/2010/main" val="24135438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1E868C-FE2C-2928-89FD-D9D019C43A6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ABA7125-D47F-FBEE-E2A9-994D1BFE2899}"/>
              </a:ext>
            </a:extLst>
          </p:cNvPr>
          <p:cNvSpPr>
            <a:spLocks noGrp="1"/>
          </p:cNvSpPr>
          <p:nvPr>
            <p:ph type="title"/>
          </p:nvPr>
        </p:nvSpPr>
        <p:spPr>
          <a:xfrm>
            <a:off x="483469" y="254643"/>
            <a:ext cx="8058648" cy="1224460"/>
          </a:xfrm>
        </p:spPr>
        <p:txBody>
          <a:bodyPr vert="horz">
            <a:normAutofit/>
          </a:bodyPr>
          <a:lstStyle/>
          <a:p>
            <a:r>
              <a:rPr lang="en-US" sz="2800" dirty="0"/>
              <a:t>Vulnerability #1 - Disclosure of profile information to non-premium users</a:t>
            </a:r>
            <a:endParaRPr lang="ro-RO" sz="2800" dirty="0"/>
          </a:p>
        </p:txBody>
      </p:sp>
      <p:sp>
        <p:nvSpPr>
          <p:cNvPr id="10" name="Footer Placeholder 3">
            <a:extLst>
              <a:ext uri="{FF2B5EF4-FFF2-40B4-BE49-F238E27FC236}">
                <a16:creationId xmlns:a16="http://schemas.microsoft.com/office/drawing/2014/main" id="{AD3492D2-4B65-948C-645E-796E0E7AACA0}"/>
              </a:ext>
            </a:extLst>
          </p:cNvPr>
          <p:cNvSpPr>
            <a:spLocks noGrp="1"/>
          </p:cNvSpPr>
          <p:nvPr>
            <p:ph type="ftr" sz="quarter" idx="10"/>
          </p:nvPr>
        </p:nvSpPr>
        <p:spPr/>
        <p:txBody>
          <a:bodyPr/>
          <a:lstStyle/>
          <a:p>
            <a:r>
              <a:rPr lang="en-US" dirty="0">
                <a:solidFill>
                  <a:srgbClr val="10CFC9"/>
                </a:solidFill>
              </a:rPr>
              <a:t>Fixing Security pain points</a:t>
            </a:r>
          </a:p>
        </p:txBody>
      </p:sp>
      <p:sp>
        <p:nvSpPr>
          <p:cNvPr id="5" name="Slide Number Placeholder 4">
            <a:extLst>
              <a:ext uri="{FF2B5EF4-FFF2-40B4-BE49-F238E27FC236}">
                <a16:creationId xmlns:a16="http://schemas.microsoft.com/office/drawing/2014/main" id="{33BAFD4D-4267-03DA-3B28-E6BB2A4BD5B9}"/>
              </a:ext>
            </a:extLst>
          </p:cNvPr>
          <p:cNvSpPr>
            <a:spLocks noGrp="1"/>
          </p:cNvSpPr>
          <p:nvPr>
            <p:ph type="sldNum" sz="quarter" idx="11"/>
          </p:nvPr>
        </p:nvSpPr>
        <p:spPr/>
        <p:txBody>
          <a:bodyPr/>
          <a:lstStyle/>
          <a:p>
            <a:fld id="{4C012138-8E1B-0248-81B8-1431062B3210}" type="slidenum">
              <a:rPr lang="ro-RO" smtClean="0"/>
              <a:pPr/>
              <a:t>10</a:t>
            </a:fld>
            <a:endParaRPr lang="ro-RO" dirty="0"/>
          </a:p>
        </p:txBody>
      </p:sp>
      <p:pic>
        <p:nvPicPr>
          <p:cNvPr id="17424" name="Picture 16">
            <a:extLst>
              <a:ext uri="{FF2B5EF4-FFF2-40B4-BE49-F238E27FC236}">
                <a16:creationId xmlns:a16="http://schemas.microsoft.com/office/drawing/2014/main" id="{415D4FFA-EE06-414E-F184-15FFFBC6E3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a:extLst>
              <a:ext uri="{FF2B5EF4-FFF2-40B4-BE49-F238E27FC236}">
                <a16:creationId xmlns:a16="http://schemas.microsoft.com/office/drawing/2014/main" id="{A3D3A48C-30FB-EE1D-F9F1-F8062DF74007}"/>
              </a:ext>
            </a:extLst>
          </p:cNvPr>
          <p:cNvSpPr txBox="1"/>
          <p:nvPr/>
        </p:nvSpPr>
        <p:spPr>
          <a:xfrm>
            <a:off x="483468" y="1672405"/>
            <a:ext cx="8486274" cy="1107996"/>
          </a:xfrm>
          <a:prstGeom prst="rect">
            <a:avLst/>
          </a:prstGeom>
          <a:noFill/>
        </p:spPr>
        <p:txBody>
          <a:bodyPr wrap="square">
            <a:spAutoFit/>
          </a:bodyPr>
          <a:lstStyle/>
          <a:p>
            <a:pPr algn="l"/>
            <a:r>
              <a:rPr lang="en-GB" sz="1600" b="1" i="0" dirty="0">
                <a:solidFill>
                  <a:srgbClr val="212529"/>
                </a:solidFill>
                <a:effectLst/>
                <a:latin typeface="Kanit" pitchFamily="2" charset="-34"/>
                <a:cs typeface="Kanit" pitchFamily="2" charset="-34"/>
              </a:rPr>
              <a:t>Reproduction steps</a:t>
            </a:r>
            <a:r>
              <a:rPr lang="en-GB" sz="1600" b="0" i="0" dirty="0">
                <a:solidFill>
                  <a:srgbClr val="212529"/>
                </a:solidFill>
                <a:effectLst/>
                <a:latin typeface="Kanit" pitchFamily="2" charset="-34"/>
                <a:cs typeface="Kanit" pitchFamily="2" charset="-34"/>
              </a:rPr>
              <a:t>:</a:t>
            </a:r>
            <a:br>
              <a:rPr lang="en-GB" sz="1600" dirty="0"/>
            </a:br>
            <a:r>
              <a:rPr lang="en-GB" sz="1600" dirty="0"/>
              <a:t>1. </a:t>
            </a:r>
            <a:r>
              <a:rPr lang="en-GB" sz="1600" b="0" i="0" dirty="0">
                <a:solidFill>
                  <a:srgbClr val="212529"/>
                </a:solidFill>
                <a:effectLst/>
                <a:latin typeface="Kanit" pitchFamily="2" charset="-34"/>
                <a:cs typeface="Kanit" pitchFamily="2" charset="-34"/>
              </a:rPr>
              <a:t>Go to the ‘Likes’ menu to see who liked or pinged us, as seen on the right. But beside their names and their blurred photos, we do not have any other information.</a:t>
            </a:r>
            <a:endParaRPr lang="en-GB" b="0" i="0" dirty="0">
              <a:solidFill>
                <a:srgbClr val="212529"/>
              </a:solidFill>
              <a:effectLst/>
              <a:latin typeface="Kanit" pitchFamily="2" charset="-34"/>
              <a:cs typeface="Kanit" pitchFamily="2" charset="-34"/>
            </a:endParaRPr>
          </a:p>
          <a:p>
            <a:endParaRPr lang="en-GB" dirty="0">
              <a:solidFill>
                <a:schemeClr val="accent1"/>
              </a:solidFill>
              <a:latin typeface="+mn-lt"/>
            </a:endParaRPr>
          </a:p>
        </p:txBody>
      </p:sp>
      <p:pic>
        <p:nvPicPr>
          <p:cNvPr id="4" name="Picture 3" descr="A screenshot of a phone&#10;&#10;Description automatically generated">
            <a:extLst>
              <a:ext uri="{FF2B5EF4-FFF2-40B4-BE49-F238E27FC236}">
                <a16:creationId xmlns:a16="http://schemas.microsoft.com/office/drawing/2014/main" id="{84199A40-19DB-70F2-E60C-DC18C0531E74}"/>
              </a:ext>
            </a:extLst>
          </p:cNvPr>
          <p:cNvPicPr>
            <a:picLocks noChangeAspect="1"/>
          </p:cNvPicPr>
          <p:nvPr/>
        </p:nvPicPr>
        <p:blipFill>
          <a:blip r:embed="rId4"/>
          <a:stretch>
            <a:fillRect/>
          </a:stretch>
        </p:blipFill>
        <p:spPr>
          <a:xfrm>
            <a:off x="8796466" y="1793545"/>
            <a:ext cx="2229142" cy="5064455"/>
          </a:xfrm>
          <a:prstGeom prst="rect">
            <a:avLst/>
          </a:prstGeom>
        </p:spPr>
      </p:pic>
      <p:sp>
        <p:nvSpPr>
          <p:cNvPr id="3" name="TextBox 2">
            <a:extLst>
              <a:ext uri="{FF2B5EF4-FFF2-40B4-BE49-F238E27FC236}">
                <a16:creationId xmlns:a16="http://schemas.microsoft.com/office/drawing/2014/main" id="{02BBB271-6778-9E7E-2A97-1B006DAE4216}"/>
              </a:ext>
            </a:extLst>
          </p:cNvPr>
          <p:cNvSpPr txBox="1"/>
          <p:nvPr/>
        </p:nvSpPr>
        <p:spPr>
          <a:xfrm>
            <a:off x="9196961" y="510258"/>
            <a:ext cx="2361080" cy="923330"/>
          </a:xfrm>
          <a:prstGeom prst="rect">
            <a:avLst/>
          </a:prstGeom>
          <a:noFill/>
        </p:spPr>
        <p:txBody>
          <a:bodyPr wrap="square">
            <a:spAutoFit/>
          </a:bodyPr>
          <a:lstStyle/>
          <a:p>
            <a:r>
              <a:rPr lang="en-GB" dirty="0">
                <a:solidFill>
                  <a:schemeClr val="accent1"/>
                </a:solidFill>
                <a:latin typeface="+mn-lt"/>
              </a:rPr>
              <a:t>#1 Broken Object Level Authorization</a:t>
            </a:r>
            <a:br>
              <a:rPr lang="en-GB" dirty="0">
                <a:solidFill>
                  <a:schemeClr val="accent1"/>
                </a:solidFill>
                <a:latin typeface="+mn-lt"/>
              </a:rPr>
            </a:br>
            <a:r>
              <a:rPr lang="en-GB" dirty="0">
                <a:solidFill>
                  <a:schemeClr val="accent1"/>
                </a:solidFill>
                <a:latin typeface="+mn-lt"/>
              </a:rPr>
              <a:t>Category</a:t>
            </a:r>
          </a:p>
        </p:txBody>
      </p:sp>
      <p:cxnSp>
        <p:nvCxnSpPr>
          <p:cNvPr id="15" name="Straight Connector 14">
            <a:extLst>
              <a:ext uri="{FF2B5EF4-FFF2-40B4-BE49-F238E27FC236}">
                <a16:creationId xmlns:a16="http://schemas.microsoft.com/office/drawing/2014/main" id="{8C01A470-DBEB-FA0E-AFB7-B299FD69089C}"/>
              </a:ext>
            </a:extLst>
          </p:cNvPr>
          <p:cNvCxnSpPr>
            <a:cxnSpLocks/>
          </p:cNvCxnSpPr>
          <p:nvPr/>
        </p:nvCxnSpPr>
        <p:spPr>
          <a:xfrm>
            <a:off x="8627264" y="508653"/>
            <a:ext cx="0" cy="879676"/>
          </a:xfrm>
          <a:prstGeom prst="line">
            <a:avLst/>
          </a:prstGeom>
        </p:spPr>
        <p:style>
          <a:lnRef idx="1">
            <a:schemeClr val="accent1"/>
          </a:lnRef>
          <a:fillRef idx="0">
            <a:schemeClr val="accent1"/>
          </a:fillRef>
          <a:effectRef idx="0">
            <a:schemeClr val="accent1"/>
          </a:effectRef>
          <a:fontRef idx="minor">
            <a:schemeClr val="tx1"/>
          </a:fontRef>
        </p:style>
      </p:cxnSp>
      <p:pic>
        <p:nvPicPr>
          <p:cNvPr id="16" name="Picture 15" descr="A group of colorful rectangular objects&#10;&#10;Description automatically generated">
            <a:extLst>
              <a:ext uri="{FF2B5EF4-FFF2-40B4-BE49-F238E27FC236}">
                <a16:creationId xmlns:a16="http://schemas.microsoft.com/office/drawing/2014/main" id="{29347A5C-3B8D-D194-D61C-A8CE69D7AAEC}"/>
              </a:ext>
            </a:extLst>
          </p:cNvPr>
          <p:cNvPicPr>
            <a:picLocks noChangeAspect="1"/>
          </p:cNvPicPr>
          <p:nvPr/>
        </p:nvPicPr>
        <p:blipFill>
          <a:blip r:embed="rId5"/>
          <a:stretch>
            <a:fillRect/>
          </a:stretch>
        </p:blipFill>
        <p:spPr>
          <a:xfrm>
            <a:off x="8780811" y="555773"/>
            <a:ext cx="416150" cy="416150"/>
          </a:xfrm>
          <a:prstGeom prst="rect">
            <a:avLst/>
          </a:prstGeom>
        </p:spPr>
      </p:pic>
    </p:spTree>
    <p:extLst>
      <p:ext uri="{BB962C8B-B14F-4D97-AF65-F5344CB8AC3E}">
        <p14:creationId xmlns:p14="http://schemas.microsoft.com/office/powerpoint/2010/main" val="24881116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DDD3E8-4B0B-41CB-311F-26621107642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E89ADE4-CA2F-2918-92AA-C49CC862B74E}"/>
              </a:ext>
            </a:extLst>
          </p:cNvPr>
          <p:cNvSpPr>
            <a:spLocks noGrp="1"/>
          </p:cNvSpPr>
          <p:nvPr>
            <p:ph type="title"/>
          </p:nvPr>
        </p:nvSpPr>
        <p:spPr>
          <a:xfrm>
            <a:off x="483469" y="254643"/>
            <a:ext cx="5717840" cy="1224460"/>
          </a:xfrm>
        </p:spPr>
        <p:txBody>
          <a:bodyPr vert="horz">
            <a:normAutofit fontScale="90000"/>
          </a:bodyPr>
          <a:lstStyle/>
          <a:p>
            <a:r>
              <a:rPr lang="en-US" sz="2800" dirty="0"/>
              <a:t>Vulnerability #1 - Disclosure of profile information to non-premium users</a:t>
            </a:r>
            <a:endParaRPr lang="ro-RO" sz="2800" dirty="0"/>
          </a:p>
        </p:txBody>
      </p:sp>
      <p:sp>
        <p:nvSpPr>
          <p:cNvPr id="10" name="Footer Placeholder 3">
            <a:extLst>
              <a:ext uri="{FF2B5EF4-FFF2-40B4-BE49-F238E27FC236}">
                <a16:creationId xmlns:a16="http://schemas.microsoft.com/office/drawing/2014/main" id="{F18F8875-C681-5EC0-C450-C1F01DDFD3D3}"/>
              </a:ext>
            </a:extLst>
          </p:cNvPr>
          <p:cNvSpPr>
            <a:spLocks noGrp="1"/>
          </p:cNvSpPr>
          <p:nvPr>
            <p:ph type="ftr" sz="quarter" idx="10"/>
          </p:nvPr>
        </p:nvSpPr>
        <p:spPr/>
        <p:txBody>
          <a:bodyPr/>
          <a:lstStyle/>
          <a:p>
            <a:r>
              <a:rPr lang="en-US" dirty="0">
                <a:solidFill>
                  <a:srgbClr val="10CFC9"/>
                </a:solidFill>
              </a:rPr>
              <a:t>Fixing Security pain points</a:t>
            </a:r>
          </a:p>
        </p:txBody>
      </p:sp>
      <p:sp>
        <p:nvSpPr>
          <p:cNvPr id="5" name="Slide Number Placeholder 4">
            <a:extLst>
              <a:ext uri="{FF2B5EF4-FFF2-40B4-BE49-F238E27FC236}">
                <a16:creationId xmlns:a16="http://schemas.microsoft.com/office/drawing/2014/main" id="{8B6F237A-251F-1C1D-5E2F-FC57E8FE4709}"/>
              </a:ext>
            </a:extLst>
          </p:cNvPr>
          <p:cNvSpPr>
            <a:spLocks noGrp="1"/>
          </p:cNvSpPr>
          <p:nvPr>
            <p:ph type="sldNum" sz="quarter" idx="11"/>
          </p:nvPr>
        </p:nvSpPr>
        <p:spPr/>
        <p:txBody>
          <a:bodyPr/>
          <a:lstStyle/>
          <a:p>
            <a:fld id="{4C012138-8E1B-0248-81B8-1431062B3210}" type="slidenum">
              <a:rPr lang="ro-RO" smtClean="0"/>
              <a:pPr/>
              <a:t>11</a:t>
            </a:fld>
            <a:endParaRPr lang="ro-RO" dirty="0"/>
          </a:p>
        </p:txBody>
      </p:sp>
      <p:pic>
        <p:nvPicPr>
          <p:cNvPr id="17424" name="Picture 16">
            <a:extLst>
              <a:ext uri="{FF2B5EF4-FFF2-40B4-BE49-F238E27FC236}">
                <a16:creationId xmlns:a16="http://schemas.microsoft.com/office/drawing/2014/main" id="{851D3E20-D0CB-1629-99C1-0C9F2A0C21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a:extLst>
              <a:ext uri="{FF2B5EF4-FFF2-40B4-BE49-F238E27FC236}">
                <a16:creationId xmlns:a16="http://schemas.microsoft.com/office/drawing/2014/main" id="{464C9E7F-03FC-05E1-EE7D-712F0C808252}"/>
              </a:ext>
            </a:extLst>
          </p:cNvPr>
          <p:cNvSpPr txBox="1"/>
          <p:nvPr/>
        </p:nvSpPr>
        <p:spPr>
          <a:xfrm>
            <a:off x="483469" y="1400578"/>
            <a:ext cx="5917332" cy="1846659"/>
          </a:xfrm>
          <a:prstGeom prst="rect">
            <a:avLst/>
          </a:prstGeom>
          <a:noFill/>
        </p:spPr>
        <p:txBody>
          <a:bodyPr wrap="square">
            <a:spAutoFit/>
          </a:bodyPr>
          <a:lstStyle/>
          <a:p>
            <a:pPr algn="l"/>
            <a:r>
              <a:rPr lang="en-GB" sz="1600" b="1" i="0" dirty="0">
                <a:solidFill>
                  <a:srgbClr val="212529"/>
                </a:solidFill>
                <a:effectLst/>
                <a:latin typeface="Kanit" pitchFamily="2" charset="-34"/>
                <a:cs typeface="Kanit" pitchFamily="2" charset="-34"/>
              </a:rPr>
              <a:t>Reproduction steps</a:t>
            </a:r>
            <a:r>
              <a:rPr lang="en-GB" sz="1600" b="0" i="0" dirty="0">
                <a:solidFill>
                  <a:srgbClr val="212529"/>
                </a:solidFill>
                <a:effectLst/>
                <a:latin typeface="Kanit" pitchFamily="2" charset="-34"/>
                <a:cs typeface="Kanit" pitchFamily="2" charset="-34"/>
              </a:rPr>
              <a:t>:</a:t>
            </a:r>
            <a:endParaRPr lang="en-GB" sz="1600" dirty="0">
              <a:solidFill>
                <a:schemeClr val="accent1"/>
              </a:solidFill>
              <a:latin typeface="+mn-lt"/>
            </a:endParaRPr>
          </a:p>
          <a:p>
            <a:pPr algn="l"/>
            <a:r>
              <a:rPr lang="en-GB" sz="1600" b="0" i="0" dirty="0">
                <a:solidFill>
                  <a:srgbClr val="212529"/>
                </a:solidFill>
                <a:effectLst/>
                <a:latin typeface="Kanit" pitchFamily="2" charset="-34"/>
                <a:cs typeface="Kanit" pitchFamily="2" charset="-34"/>
              </a:rPr>
              <a:t>2. However, if we intercept the request in Burp and check the response, as seen below, we will see that we have all the information about the user (age, distance, all their profile photos, </a:t>
            </a:r>
            <a:r>
              <a:rPr lang="en-GB" sz="1600" b="0" i="0" dirty="0" err="1">
                <a:solidFill>
                  <a:srgbClr val="212529"/>
                </a:solidFill>
                <a:effectLst/>
                <a:latin typeface="Kanit" pitchFamily="2" charset="-34"/>
                <a:cs typeface="Kanit" pitchFamily="2" charset="-34"/>
              </a:rPr>
              <a:t>streamUserId</a:t>
            </a:r>
            <a:r>
              <a:rPr lang="en-GB" sz="1600" b="0" i="0" dirty="0">
                <a:solidFill>
                  <a:srgbClr val="212529"/>
                </a:solidFill>
                <a:effectLst/>
                <a:latin typeface="Kanit" pitchFamily="2" charset="-34"/>
                <a:cs typeface="Kanit" pitchFamily="2" charset="-34"/>
              </a:rPr>
              <a:t>), including </a:t>
            </a:r>
            <a:r>
              <a:rPr lang="en-GB" sz="1600" b="1" i="0" dirty="0">
                <a:solidFill>
                  <a:srgbClr val="212529"/>
                </a:solidFill>
                <a:effectLst/>
                <a:latin typeface="Kanit" pitchFamily="2" charset="-34"/>
                <a:cs typeface="Kanit" pitchFamily="2" charset="-34"/>
              </a:rPr>
              <a:t>unauthenticated</a:t>
            </a:r>
            <a:r>
              <a:rPr lang="en-GB" sz="1600" b="0" i="0" dirty="0">
                <a:solidFill>
                  <a:srgbClr val="212529"/>
                </a:solidFill>
                <a:effectLst/>
                <a:latin typeface="Kanit" pitchFamily="2" charset="-34"/>
                <a:cs typeface="Kanit" pitchFamily="2" charset="-34"/>
              </a:rPr>
              <a:t> access to their profile photos stored on </a:t>
            </a:r>
            <a:r>
              <a:rPr lang="en-GB" sz="1600" b="0" i="0" dirty="0" err="1">
                <a:solidFill>
                  <a:srgbClr val="212529"/>
                </a:solidFill>
                <a:effectLst/>
                <a:latin typeface="Kanit" pitchFamily="2" charset="-34"/>
                <a:cs typeface="Kanit" pitchFamily="2" charset="-34"/>
              </a:rPr>
              <a:t>res.cloudinary.com</a:t>
            </a:r>
            <a:r>
              <a:rPr lang="en-GB" sz="1600" b="0" i="0" dirty="0">
                <a:solidFill>
                  <a:srgbClr val="212529"/>
                </a:solidFill>
                <a:effectLst/>
                <a:latin typeface="Kanit" pitchFamily="2" charset="-34"/>
                <a:cs typeface="Kanit" pitchFamily="2" charset="-34"/>
              </a:rPr>
              <a:t>. </a:t>
            </a:r>
            <a:endParaRPr lang="en-GB" b="0" i="0" dirty="0">
              <a:solidFill>
                <a:srgbClr val="212529"/>
              </a:solidFill>
              <a:effectLst/>
              <a:latin typeface="Kanit" pitchFamily="2" charset="-34"/>
              <a:cs typeface="Kanit" pitchFamily="2" charset="-34"/>
            </a:endParaRPr>
          </a:p>
          <a:p>
            <a:endParaRPr lang="en-GB" dirty="0">
              <a:solidFill>
                <a:schemeClr val="accent1"/>
              </a:solidFill>
              <a:latin typeface="+mn-lt"/>
            </a:endParaRPr>
          </a:p>
        </p:txBody>
      </p:sp>
      <p:pic>
        <p:nvPicPr>
          <p:cNvPr id="4" name="Picture 3" descr="A screenshot of a phone&#10;&#10;Description automatically generated">
            <a:extLst>
              <a:ext uri="{FF2B5EF4-FFF2-40B4-BE49-F238E27FC236}">
                <a16:creationId xmlns:a16="http://schemas.microsoft.com/office/drawing/2014/main" id="{EB463257-E915-1622-3814-8291CE82DDF0}"/>
              </a:ext>
            </a:extLst>
          </p:cNvPr>
          <p:cNvPicPr>
            <a:picLocks noChangeAspect="1"/>
          </p:cNvPicPr>
          <p:nvPr/>
        </p:nvPicPr>
        <p:blipFill>
          <a:blip r:embed="rId4"/>
          <a:stretch>
            <a:fillRect/>
          </a:stretch>
        </p:blipFill>
        <p:spPr>
          <a:xfrm>
            <a:off x="4326917" y="3001016"/>
            <a:ext cx="1635874" cy="3716591"/>
          </a:xfrm>
          <a:prstGeom prst="rect">
            <a:avLst/>
          </a:prstGeom>
        </p:spPr>
      </p:pic>
      <p:pic>
        <p:nvPicPr>
          <p:cNvPr id="14" name="Picture 13" descr="A person lying down on a beach&#10;&#10;Description automatically generated">
            <a:extLst>
              <a:ext uri="{FF2B5EF4-FFF2-40B4-BE49-F238E27FC236}">
                <a16:creationId xmlns:a16="http://schemas.microsoft.com/office/drawing/2014/main" id="{15844489-6801-8249-2C48-397F6E6109D1}"/>
              </a:ext>
            </a:extLst>
          </p:cNvPr>
          <p:cNvPicPr>
            <a:picLocks noChangeAspect="1"/>
          </p:cNvPicPr>
          <p:nvPr/>
        </p:nvPicPr>
        <p:blipFill>
          <a:blip r:embed="rId5"/>
          <a:stretch>
            <a:fillRect/>
          </a:stretch>
        </p:blipFill>
        <p:spPr>
          <a:xfrm>
            <a:off x="8988342" y="4385886"/>
            <a:ext cx="3203658" cy="2472114"/>
          </a:xfrm>
          <a:prstGeom prst="rect">
            <a:avLst/>
          </a:prstGeom>
        </p:spPr>
      </p:pic>
      <p:sp>
        <p:nvSpPr>
          <p:cNvPr id="9" name="TextBox 8">
            <a:extLst>
              <a:ext uri="{FF2B5EF4-FFF2-40B4-BE49-F238E27FC236}">
                <a16:creationId xmlns:a16="http://schemas.microsoft.com/office/drawing/2014/main" id="{08AAC151-FA5B-4E1F-D1B3-AF1A34721274}"/>
              </a:ext>
            </a:extLst>
          </p:cNvPr>
          <p:cNvSpPr txBox="1"/>
          <p:nvPr/>
        </p:nvSpPr>
        <p:spPr>
          <a:xfrm>
            <a:off x="483469" y="3056765"/>
            <a:ext cx="3105096" cy="2400657"/>
          </a:xfrm>
          <a:prstGeom prst="rect">
            <a:avLst/>
          </a:prstGeom>
          <a:noFill/>
        </p:spPr>
        <p:txBody>
          <a:bodyPr wrap="square">
            <a:spAutoFit/>
          </a:bodyPr>
          <a:lstStyle/>
          <a:p>
            <a:pPr algn="l"/>
            <a:r>
              <a:rPr lang="en-GB" sz="1600" b="0" i="0" dirty="0">
                <a:solidFill>
                  <a:srgbClr val="212529"/>
                </a:solidFill>
                <a:effectLst/>
                <a:latin typeface="Kanit" pitchFamily="2" charset="-34"/>
                <a:cs typeface="Kanit" pitchFamily="2" charset="-34"/>
              </a:rPr>
              <a:t>In addition, using the ‘</a:t>
            </a:r>
            <a:r>
              <a:rPr lang="en-GB" sz="1600" b="1" i="0" dirty="0" err="1">
                <a:solidFill>
                  <a:srgbClr val="212529"/>
                </a:solidFill>
                <a:effectLst/>
                <a:latin typeface="Kanit" pitchFamily="2" charset="-34"/>
                <a:cs typeface="Kanit" pitchFamily="2" charset="-34"/>
              </a:rPr>
              <a:t>streamUserId</a:t>
            </a:r>
            <a:r>
              <a:rPr lang="en-GB" sz="1600" b="0" i="0" dirty="0">
                <a:solidFill>
                  <a:srgbClr val="212529"/>
                </a:solidFill>
                <a:effectLst/>
                <a:latin typeface="Kanit" pitchFamily="2" charset="-34"/>
                <a:cs typeface="Kanit" pitchFamily="2" charset="-34"/>
              </a:rPr>
              <a:t>’ value found in the response we can exploit the next vulnerability ‘Read other people’s messages’ and read Sam’s messages.</a:t>
            </a:r>
          </a:p>
          <a:p>
            <a:pPr algn="l"/>
            <a:br>
              <a:rPr lang="en-GB" b="0" i="0" dirty="0">
                <a:solidFill>
                  <a:srgbClr val="212529"/>
                </a:solidFill>
                <a:effectLst/>
                <a:latin typeface="Kanit" pitchFamily="2" charset="-34"/>
                <a:cs typeface="Kanit" pitchFamily="2" charset="-34"/>
              </a:rPr>
            </a:br>
            <a:endParaRPr lang="en-GB" b="0" i="0" dirty="0">
              <a:solidFill>
                <a:srgbClr val="212529"/>
              </a:solidFill>
              <a:effectLst/>
              <a:latin typeface="Kanit" pitchFamily="2" charset="-34"/>
              <a:cs typeface="Kanit" pitchFamily="2" charset="-34"/>
            </a:endParaRPr>
          </a:p>
          <a:p>
            <a:endParaRPr lang="en-GB" dirty="0">
              <a:solidFill>
                <a:schemeClr val="accent1"/>
              </a:solidFill>
              <a:latin typeface="+mn-lt"/>
            </a:endParaRPr>
          </a:p>
        </p:txBody>
      </p:sp>
      <p:pic>
        <p:nvPicPr>
          <p:cNvPr id="8" name="Picture 7" descr="A screenshot of a computer screen&#10;&#10;Description automatically generated">
            <a:extLst>
              <a:ext uri="{FF2B5EF4-FFF2-40B4-BE49-F238E27FC236}">
                <a16:creationId xmlns:a16="http://schemas.microsoft.com/office/drawing/2014/main" id="{ED9F53D1-6CAB-0EB3-E23E-8E5F67A724A9}"/>
              </a:ext>
            </a:extLst>
          </p:cNvPr>
          <p:cNvPicPr>
            <a:picLocks noChangeAspect="1"/>
          </p:cNvPicPr>
          <p:nvPr/>
        </p:nvPicPr>
        <p:blipFill>
          <a:blip r:embed="rId6"/>
          <a:stretch>
            <a:fillRect/>
          </a:stretch>
        </p:blipFill>
        <p:spPr>
          <a:xfrm>
            <a:off x="6201309" y="0"/>
            <a:ext cx="5507222" cy="4409768"/>
          </a:xfrm>
          <a:prstGeom prst="rect">
            <a:avLst/>
          </a:prstGeom>
        </p:spPr>
      </p:pic>
    </p:spTree>
    <p:extLst>
      <p:ext uri="{BB962C8B-B14F-4D97-AF65-F5344CB8AC3E}">
        <p14:creationId xmlns:p14="http://schemas.microsoft.com/office/powerpoint/2010/main" val="3878263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2000" fill="hold"/>
                                        <p:tgtEl>
                                          <p:spTgt spid="8"/>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338600-A029-1921-1B74-51288E0049F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DA8294F-504B-6BC3-288E-76808241838A}"/>
              </a:ext>
            </a:extLst>
          </p:cNvPr>
          <p:cNvSpPr>
            <a:spLocks noGrp="1"/>
          </p:cNvSpPr>
          <p:nvPr>
            <p:ph type="title"/>
          </p:nvPr>
        </p:nvSpPr>
        <p:spPr>
          <a:xfrm>
            <a:off x="483470" y="254643"/>
            <a:ext cx="6929702" cy="1224460"/>
          </a:xfrm>
        </p:spPr>
        <p:txBody>
          <a:bodyPr vert="horz">
            <a:normAutofit/>
          </a:bodyPr>
          <a:lstStyle/>
          <a:p>
            <a:r>
              <a:rPr lang="en-US" sz="2800" dirty="0"/>
              <a:t>Vulnerability #2 - Read other people’s messages</a:t>
            </a:r>
            <a:endParaRPr lang="ro-RO" sz="2800" dirty="0"/>
          </a:p>
        </p:txBody>
      </p:sp>
      <p:sp>
        <p:nvSpPr>
          <p:cNvPr id="10" name="Footer Placeholder 3">
            <a:extLst>
              <a:ext uri="{FF2B5EF4-FFF2-40B4-BE49-F238E27FC236}">
                <a16:creationId xmlns:a16="http://schemas.microsoft.com/office/drawing/2014/main" id="{030B2F3D-E427-E12E-F96D-813135494F22}"/>
              </a:ext>
            </a:extLst>
          </p:cNvPr>
          <p:cNvSpPr>
            <a:spLocks noGrp="1"/>
          </p:cNvSpPr>
          <p:nvPr>
            <p:ph type="ftr" sz="quarter" idx="10"/>
          </p:nvPr>
        </p:nvSpPr>
        <p:spPr/>
        <p:txBody>
          <a:bodyPr/>
          <a:lstStyle/>
          <a:p>
            <a:r>
              <a:rPr lang="en-US" dirty="0">
                <a:solidFill>
                  <a:srgbClr val="10CFC9"/>
                </a:solidFill>
              </a:rPr>
              <a:t>Fixing Security pain points</a:t>
            </a:r>
          </a:p>
        </p:txBody>
      </p:sp>
      <p:sp>
        <p:nvSpPr>
          <p:cNvPr id="5" name="Slide Number Placeholder 4">
            <a:extLst>
              <a:ext uri="{FF2B5EF4-FFF2-40B4-BE49-F238E27FC236}">
                <a16:creationId xmlns:a16="http://schemas.microsoft.com/office/drawing/2014/main" id="{2BC5F2A8-769B-208B-5B67-0042FC5656B8}"/>
              </a:ext>
            </a:extLst>
          </p:cNvPr>
          <p:cNvSpPr>
            <a:spLocks noGrp="1"/>
          </p:cNvSpPr>
          <p:nvPr>
            <p:ph type="sldNum" sz="quarter" idx="11"/>
          </p:nvPr>
        </p:nvSpPr>
        <p:spPr/>
        <p:txBody>
          <a:bodyPr/>
          <a:lstStyle/>
          <a:p>
            <a:fld id="{4C012138-8E1B-0248-81B8-1431062B3210}" type="slidenum">
              <a:rPr lang="ro-RO" smtClean="0"/>
              <a:pPr/>
              <a:t>12</a:t>
            </a:fld>
            <a:endParaRPr lang="ro-RO" dirty="0"/>
          </a:p>
        </p:txBody>
      </p:sp>
      <p:pic>
        <p:nvPicPr>
          <p:cNvPr id="17424" name="Picture 16">
            <a:extLst>
              <a:ext uri="{FF2B5EF4-FFF2-40B4-BE49-F238E27FC236}">
                <a16:creationId xmlns:a16="http://schemas.microsoft.com/office/drawing/2014/main" id="{099406FE-01FF-C048-B046-C0827FC01E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a:extLst>
              <a:ext uri="{FF2B5EF4-FFF2-40B4-BE49-F238E27FC236}">
                <a16:creationId xmlns:a16="http://schemas.microsoft.com/office/drawing/2014/main" id="{5CB1CD0D-66EF-15E1-62C8-911770B89EF4}"/>
              </a:ext>
            </a:extLst>
          </p:cNvPr>
          <p:cNvSpPr txBox="1"/>
          <p:nvPr/>
        </p:nvSpPr>
        <p:spPr>
          <a:xfrm>
            <a:off x="483469" y="1666042"/>
            <a:ext cx="6929702" cy="923330"/>
          </a:xfrm>
          <a:prstGeom prst="rect">
            <a:avLst/>
          </a:prstGeom>
          <a:noFill/>
        </p:spPr>
        <p:txBody>
          <a:bodyPr wrap="square">
            <a:spAutoFit/>
          </a:bodyPr>
          <a:lstStyle/>
          <a:p>
            <a:r>
              <a:rPr lang="en-GB" b="1" i="0" dirty="0">
                <a:solidFill>
                  <a:srgbClr val="212529"/>
                </a:solidFill>
                <a:effectLst/>
                <a:latin typeface="Kanit" pitchFamily="2" charset="-34"/>
                <a:cs typeface="Kanit" pitchFamily="2" charset="-34"/>
              </a:rPr>
              <a:t>Details</a:t>
            </a:r>
            <a:r>
              <a:rPr lang="en-GB" b="0" i="0" dirty="0">
                <a:solidFill>
                  <a:srgbClr val="212529"/>
                </a:solidFill>
                <a:effectLst/>
                <a:latin typeface="Kanit" pitchFamily="2" charset="-34"/>
                <a:cs typeface="Kanit" pitchFamily="2" charset="-34"/>
              </a:rPr>
              <a:t>: We can read other people’s messages in the chat. </a:t>
            </a:r>
            <a:br>
              <a:rPr lang="en-GB" b="0" i="0" dirty="0">
                <a:solidFill>
                  <a:srgbClr val="212529"/>
                </a:solidFill>
                <a:effectLst/>
                <a:latin typeface="Kanit" pitchFamily="2" charset="-34"/>
                <a:cs typeface="Kanit" pitchFamily="2" charset="-34"/>
              </a:rPr>
            </a:br>
            <a:r>
              <a:rPr lang="en-GB" b="0" i="0" dirty="0">
                <a:solidFill>
                  <a:srgbClr val="212529"/>
                </a:solidFill>
                <a:effectLst/>
                <a:latin typeface="Kanit" pitchFamily="2" charset="-34"/>
                <a:cs typeface="Kanit" pitchFamily="2" charset="-34"/>
              </a:rPr>
              <a:t>In order to do that, we will need to get our victim’s ‘</a:t>
            </a:r>
            <a:r>
              <a:rPr lang="en-GB" i="0" u="sng" dirty="0" err="1">
                <a:solidFill>
                  <a:srgbClr val="212529"/>
                </a:solidFill>
                <a:effectLst/>
                <a:latin typeface="Kanit" pitchFamily="2" charset="-34"/>
                <a:cs typeface="Kanit" pitchFamily="2" charset="-34"/>
              </a:rPr>
              <a:t>streamUserId</a:t>
            </a:r>
            <a:r>
              <a:rPr lang="en-GB" b="0" i="0" dirty="0">
                <a:solidFill>
                  <a:srgbClr val="212529"/>
                </a:solidFill>
                <a:effectLst/>
                <a:latin typeface="Kanit" pitchFamily="2" charset="-34"/>
                <a:cs typeface="Kanit" pitchFamily="2" charset="-34"/>
              </a:rPr>
              <a:t>’ value, which is disclosed in different API requests.</a:t>
            </a:r>
            <a:endParaRPr lang="en-GB" dirty="0">
              <a:solidFill>
                <a:schemeClr val="accent1"/>
              </a:solidFill>
              <a:latin typeface="+mn-lt"/>
            </a:endParaRPr>
          </a:p>
        </p:txBody>
      </p:sp>
      <p:sp>
        <p:nvSpPr>
          <p:cNvPr id="3" name="TextBox 2">
            <a:extLst>
              <a:ext uri="{FF2B5EF4-FFF2-40B4-BE49-F238E27FC236}">
                <a16:creationId xmlns:a16="http://schemas.microsoft.com/office/drawing/2014/main" id="{6587F1EC-4F9D-E9A3-B30E-985822EEE477}"/>
              </a:ext>
            </a:extLst>
          </p:cNvPr>
          <p:cNvSpPr txBox="1"/>
          <p:nvPr/>
        </p:nvSpPr>
        <p:spPr>
          <a:xfrm>
            <a:off x="9196961" y="510258"/>
            <a:ext cx="2361080" cy="923330"/>
          </a:xfrm>
          <a:prstGeom prst="rect">
            <a:avLst/>
          </a:prstGeom>
          <a:noFill/>
        </p:spPr>
        <p:txBody>
          <a:bodyPr wrap="square">
            <a:spAutoFit/>
          </a:bodyPr>
          <a:lstStyle/>
          <a:p>
            <a:r>
              <a:rPr lang="en-GB" dirty="0">
                <a:solidFill>
                  <a:schemeClr val="accent1"/>
                </a:solidFill>
                <a:latin typeface="+mn-lt"/>
              </a:rPr>
              <a:t>#1 Broken Object Level Authorization</a:t>
            </a:r>
            <a:br>
              <a:rPr lang="en-GB" dirty="0">
                <a:solidFill>
                  <a:schemeClr val="accent1"/>
                </a:solidFill>
                <a:latin typeface="+mn-lt"/>
              </a:rPr>
            </a:br>
            <a:r>
              <a:rPr lang="en-GB" dirty="0">
                <a:solidFill>
                  <a:schemeClr val="accent1"/>
                </a:solidFill>
                <a:latin typeface="+mn-lt"/>
              </a:rPr>
              <a:t>Category</a:t>
            </a:r>
          </a:p>
        </p:txBody>
      </p:sp>
      <p:cxnSp>
        <p:nvCxnSpPr>
          <p:cNvPr id="4" name="Straight Connector 3">
            <a:extLst>
              <a:ext uri="{FF2B5EF4-FFF2-40B4-BE49-F238E27FC236}">
                <a16:creationId xmlns:a16="http://schemas.microsoft.com/office/drawing/2014/main" id="{55A3B082-BA65-E508-28C2-4D2E7629BE55}"/>
              </a:ext>
            </a:extLst>
          </p:cNvPr>
          <p:cNvCxnSpPr>
            <a:cxnSpLocks/>
          </p:cNvCxnSpPr>
          <p:nvPr/>
        </p:nvCxnSpPr>
        <p:spPr>
          <a:xfrm>
            <a:off x="8627264" y="508653"/>
            <a:ext cx="0" cy="879676"/>
          </a:xfrm>
          <a:prstGeom prst="line">
            <a:avLst/>
          </a:prstGeom>
        </p:spPr>
        <p:style>
          <a:lnRef idx="1">
            <a:schemeClr val="accent1"/>
          </a:lnRef>
          <a:fillRef idx="0">
            <a:schemeClr val="accent1"/>
          </a:fillRef>
          <a:effectRef idx="0">
            <a:schemeClr val="accent1"/>
          </a:effectRef>
          <a:fontRef idx="minor">
            <a:schemeClr val="tx1"/>
          </a:fontRef>
        </p:style>
      </p:cxnSp>
      <p:pic>
        <p:nvPicPr>
          <p:cNvPr id="7" name="Picture 6" descr="A group of colorful rectangular objects&#10;&#10;Description automatically generated">
            <a:extLst>
              <a:ext uri="{FF2B5EF4-FFF2-40B4-BE49-F238E27FC236}">
                <a16:creationId xmlns:a16="http://schemas.microsoft.com/office/drawing/2014/main" id="{F1B34EDC-BDDA-8316-CC24-AD689F3839EA}"/>
              </a:ext>
            </a:extLst>
          </p:cNvPr>
          <p:cNvPicPr>
            <a:picLocks noChangeAspect="1"/>
          </p:cNvPicPr>
          <p:nvPr/>
        </p:nvPicPr>
        <p:blipFill>
          <a:blip r:embed="rId4"/>
          <a:stretch>
            <a:fillRect/>
          </a:stretch>
        </p:blipFill>
        <p:spPr>
          <a:xfrm>
            <a:off x="8780811" y="555773"/>
            <a:ext cx="416150" cy="416150"/>
          </a:xfrm>
          <a:prstGeom prst="rect">
            <a:avLst/>
          </a:prstGeom>
        </p:spPr>
      </p:pic>
    </p:spTree>
    <p:extLst>
      <p:ext uri="{BB962C8B-B14F-4D97-AF65-F5344CB8AC3E}">
        <p14:creationId xmlns:p14="http://schemas.microsoft.com/office/powerpoint/2010/main" val="2232375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C7EE04-02BF-D1BC-2963-C330A24A685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96F3E99-C8B7-E78D-11E0-2AF184EC7D0A}"/>
              </a:ext>
            </a:extLst>
          </p:cNvPr>
          <p:cNvSpPr>
            <a:spLocks noGrp="1"/>
          </p:cNvSpPr>
          <p:nvPr>
            <p:ph type="title"/>
          </p:nvPr>
        </p:nvSpPr>
        <p:spPr>
          <a:xfrm>
            <a:off x="483468" y="254643"/>
            <a:ext cx="6854881" cy="1224460"/>
          </a:xfrm>
        </p:spPr>
        <p:txBody>
          <a:bodyPr vert="horz">
            <a:normAutofit/>
          </a:bodyPr>
          <a:lstStyle/>
          <a:p>
            <a:r>
              <a:rPr lang="en-US" sz="2800" dirty="0"/>
              <a:t>Vulnerability #2 – Read other people’s messages</a:t>
            </a:r>
            <a:endParaRPr lang="ro-RO" sz="2800" dirty="0"/>
          </a:p>
        </p:txBody>
      </p:sp>
      <p:sp>
        <p:nvSpPr>
          <p:cNvPr id="10" name="Footer Placeholder 3">
            <a:extLst>
              <a:ext uri="{FF2B5EF4-FFF2-40B4-BE49-F238E27FC236}">
                <a16:creationId xmlns:a16="http://schemas.microsoft.com/office/drawing/2014/main" id="{31298495-5928-5471-0480-1E1BFCED46E3}"/>
              </a:ext>
            </a:extLst>
          </p:cNvPr>
          <p:cNvSpPr>
            <a:spLocks noGrp="1"/>
          </p:cNvSpPr>
          <p:nvPr>
            <p:ph type="ftr" sz="quarter" idx="10"/>
          </p:nvPr>
        </p:nvSpPr>
        <p:spPr/>
        <p:txBody>
          <a:bodyPr/>
          <a:lstStyle/>
          <a:p>
            <a:r>
              <a:rPr lang="en-US" dirty="0">
                <a:solidFill>
                  <a:srgbClr val="10CFC9"/>
                </a:solidFill>
              </a:rPr>
              <a:t>Fixing Security pain points</a:t>
            </a:r>
          </a:p>
        </p:txBody>
      </p:sp>
      <p:sp>
        <p:nvSpPr>
          <p:cNvPr id="5" name="Slide Number Placeholder 4">
            <a:extLst>
              <a:ext uri="{FF2B5EF4-FFF2-40B4-BE49-F238E27FC236}">
                <a16:creationId xmlns:a16="http://schemas.microsoft.com/office/drawing/2014/main" id="{2CDBB0FD-383E-1202-E44B-9F4A4A7AEC1F}"/>
              </a:ext>
            </a:extLst>
          </p:cNvPr>
          <p:cNvSpPr>
            <a:spLocks noGrp="1"/>
          </p:cNvSpPr>
          <p:nvPr>
            <p:ph type="sldNum" sz="quarter" idx="11"/>
          </p:nvPr>
        </p:nvSpPr>
        <p:spPr/>
        <p:txBody>
          <a:bodyPr/>
          <a:lstStyle/>
          <a:p>
            <a:fld id="{4C012138-8E1B-0248-81B8-1431062B3210}" type="slidenum">
              <a:rPr lang="ro-RO" smtClean="0"/>
              <a:pPr/>
              <a:t>13</a:t>
            </a:fld>
            <a:endParaRPr lang="ro-RO" dirty="0"/>
          </a:p>
        </p:txBody>
      </p:sp>
      <p:pic>
        <p:nvPicPr>
          <p:cNvPr id="17424" name="Picture 16">
            <a:extLst>
              <a:ext uri="{FF2B5EF4-FFF2-40B4-BE49-F238E27FC236}">
                <a16:creationId xmlns:a16="http://schemas.microsoft.com/office/drawing/2014/main" id="{DEBDFA7C-37BE-8AC7-23D9-07B441F819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a:extLst>
              <a:ext uri="{FF2B5EF4-FFF2-40B4-BE49-F238E27FC236}">
                <a16:creationId xmlns:a16="http://schemas.microsoft.com/office/drawing/2014/main" id="{A2093AD9-4312-960C-44F2-EE3B001939F1}"/>
              </a:ext>
            </a:extLst>
          </p:cNvPr>
          <p:cNvSpPr txBox="1"/>
          <p:nvPr/>
        </p:nvSpPr>
        <p:spPr>
          <a:xfrm>
            <a:off x="483468" y="1666045"/>
            <a:ext cx="6698997" cy="1600438"/>
          </a:xfrm>
          <a:prstGeom prst="rect">
            <a:avLst/>
          </a:prstGeom>
          <a:noFill/>
        </p:spPr>
        <p:txBody>
          <a:bodyPr wrap="square">
            <a:spAutoFit/>
          </a:bodyPr>
          <a:lstStyle/>
          <a:p>
            <a:pPr algn="l"/>
            <a:r>
              <a:rPr lang="en-GB" sz="1600" b="1" i="0" dirty="0">
                <a:solidFill>
                  <a:srgbClr val="212529"/>
                </a:solidFill>
                <a:effectLst/>
                <a:latin typeface="Kanit" pitchFamily="2" charset="-34"/>
                <a:cs typeface="Kanit" pitchFamily="2" charset="-34"/>
              </a:rPr>
              <a:t>Reproduction steps</a:t>
            </a:r>
            <a:r>
              <a:rPr lang="en-GB" sz="1600" b="0" i="0" dirty="0">
                <a:solidFill>
                  <a:srgbClr val="212529"/>
                </a:solidFill>
                <a:effectLst/>
                <a:latin typeface="Kanit" pitchFamily="2" charset="-34"/>
                <a:cs typeface="Kanit" pitchFamily="2" charset="-34"/>
              </a:rPr>
              <a:t>:</a:t>
            </a:r>
            <a:endParaRPr lang="en-GB" sz="1600" dirty="0">
              <a:solidFill>
                <a:schemeClr val="accent1"/>
              </a:solidFill>
              <a:latin typeface="+mn-lt"/>
            </a:endParaRPr>
          </a:p>
          <a:p>
            <a:pPr algn="l">
              <a:buFont typeface="+mj-lt"/>
              <a:buAutoNum type="arabicPeriod"/>
            </a:pPr>
            <a:r>
              <a:rPr lang="en-GB" sz="1600" b="0" i="0" dirty="0">
                <a:solidFill>
                  <a:srgbClr val="212529"/>
                </a:solidFill>
                <a:effectLst/>
                <a:latin typeface="Kanit" pitchFamily="2" charset="-34"/>
                <a:cs typeface="Kanit" pitchFamily="2" charset="-34"/>
              </a:rPr>
              <a:t>Go to the ‘Discover profiles’ menu.</a:t>
            </a:r>
          </a:p>
          <a:p>
            <a:pPr algn="l">
              <a:buFont typeface="+mj-lt"/>
              <a:buAutoNum type="arabicPeriod"/>
            </a:pPr>
            <a:r>
              <a:rPr lang="en-GB" sz="1600" b="0" i="0" dirty="0">
                <a:solidFill>
                  <a:srgbClr val="212529"/>
                </a:solidFill>
                <a:effectLst/>
                <a:latin typeface="Kanit" pitchFamily="2" charset="-34"/>
                <a:cs typeface="Kanit" pitchFamily="2" charset="-34"/>
              </a:rPr>
              <a:t>Intercept the /</a:t>
            </a:r>
            <a:r>
              <a:rPr lang="en-GB" sz="1600" b="0" i="0" dirty="0" err="1">
                <a:solidFill>
                  <a:srgbClr val="212529"/>
                </a:solidFill>
                <a:effectLst/>
                <a:latin typeface="Kanit" pitchFamily="2" charset="-34"/>
                <a:cs typeface="Kanit" pitchFamily="2" charset="-34"/>
              </a:rPr>
              <a:t>graphql</a:t>
            </a:r>
            <a:r>
              <a:rPr lang="en-GB" sz="1600" b="0" i="0" dirty="0">
                <a:solidFill>
                  <a:srgbClr val="212529"/>
                </a:solidFill>
                <a:effectLst/>
                <a:latin typeface="Kanit" pitchFamily="2" charset="-34"/>
                <a:cs typeface="Kanit" pitchFamily="2" charset="-34"/>
              </a:rPr>
              <a:t> request with </a:t>
            </a:r>
            <a:r>
              <a:rPr lang="en-GB" sz="1600" b="0" i="0" dirty="0" err="1">
                <a:solidFill>
                  <a:srgbClr val="212529"/>
                </a:solidFill>
                <a:effectLst/>
                <a:latin typeface="Kanit" pitchFamily="2" charset="-34"/>
                <a:cs typeface="Kanit" pitchFamily="2" charset="-34"/>
              </a:rPr>
              <a:t>operationName</a:t>
            </a:r>
            <a:r>
              <a:rPr lang="en-GB" sz="1600" b="0" i="0" dirty="0">
                <a:solidFill>
                  <a:srgbClr val="212529"/>
                </a:solidFill>
                <a:effectLst/>
                <a:latin typeface="Kanit" pitchFamily="2" charset="-34"/>
                <a:cs typeface="Kanit" pitchFamily="2" charset="-34"/>
              </a:rPr>
              <a:t>: ‘</a:t>
            </a:r>
            <a:r>
              <a:rPr lang="en-GB" sz="1600" b="0" i="0" dirty="0" err="1">
                <a:solidFill>
                  <a:srgbClr val="212529"/>
                </a:solidFill>
                <a:effectLst/>
                <a:latin typeface="Kanit" pitchFamily="2" charset="-34"/>
                <a:cs typeface="Kanit" pitchFamily="2" charset="-34"/>
              </a:rPr>
              <a:t>DiscoverProfiles</a:t>
            </a:r>
            <a:r>
              <a:rPr lang="en-GB" sz="1600" b="0" i="0" dirty="0">
                <a:solidFill>
                  <a:srgbClr val="212529"/>
                </a:solidFill>
                <a:effectLst/>
                <a:latin typeface="Kanit" pitchFamily="2" charset="-34"/>
                <a:cs typeface="Kanit" pitchFamily="2" charset="-34"/>
              </a:rPr>
              <a:t>’.</a:t>
            </a:r>
            <a:br>
              <a:rPr lang="en-GB" sz="1600" b="0" i="0" dirty="0">
                <a:solidFill>
                  <a:srgbClr val="212529"/>
                </a:solidFill>
                <a:effectLst/>
                <a:latin typeface="Kanit" pitchFamily="2" charset="-34"/>
                <a:cs typeface="Kanit" pitchFamily="2" charset="-34"/>
              </a:rPr>
            </a:br>
            <a:r>
              <a:rPr lang="en-GB" sz="1600" b="0" i="0" dirty="0">
                <a:solidFill>
                  <a:srgbClr val="212529"/>
                </a:solidFill>
                <a:effectLst/>
                <a:latin typeface="Kanit" pitchFamily="2" charset="-34"/>
                <a:cs typeface="Kanit" pitchFamily="2" charset="-34"/>
              </a:rPr>
              <a:t>Get a ‘</a:t>
            </a:r>
            <a:r>
              <a:rPr lang="en-GB" sz="1600" i="0" u="sng" dirty="0" err="1">
                <a:solidFill>
                  <a:srgbClr val="212529"/>
                </a:solidFill>
                <a:effectLst/>
                <a:latin typeface="Kanit" pitchFamily="2" charset="-34"/>
                <a:cs typeface="Kanit" pitchFamily="2" charset="-34"/>
              </a:rPr>
              <a:t>streamUserId</a:t>
            </a:r>
            <a:r>
              <a:rPr lang="en-GB" sz="1600" b="0" i="0" dirty="0">
                <a:solidFill>
                  <a:srgbClr val="212529"/>
                </a:solidFill>
                <a:effectLst/>
                <a:latin typeface="Kanit" pitchFamily="2" charset="-34"/>
                <a:cs typeface="Kanit" pitchFamily="2" charset="-34"/>
              </a:rPr>
              <a:t> parameter value of the target user from the response, as seen on the right:</a:t>
            </a:r>
          </a:p>
          <a:p>
            <a:endParaRPr lang="en-GB" dirty="0">
              <a:solidFill>
                <a:schemeClr val="accent1"/>
              </a:solidFill>
              <a:latin typeface="+mn-lt"/>
            </a:endParaRPr>
          </a:p>
        </p:txBody>
      </p:sp>
      <p:sp>
        <p:nvSpPr>
          <p:cNvPr id="16" name="TextBox 15">
            <a:extLst>
              <a:ext uri="{FF2B5EF4-FFF2-40B4-BE49-F238E27FC236}">
                <a16:creationId xmlns:a16="http://schemas.microsoft.com/office/drawing/2014/main" id="{11F33E0F-4B55-4B70-6D9B-06115823F7C3}"/>
              </a:ext>
            </a:extLst>
          </p:cNvPr>
          <p:cNvSpPr txBox="1"/>
          <p:nvPr/>
        </p:nvSpPr>
        <p:spPr>
          <a:xfrm>
            <a:off x="4146367" y="6357996"/>
            <a:ext cx="7481430" cy="338554"/>
          </a:xfrm>
          <a:prstGeom prst="rect">
            <a:avLst/>
          </a:prstGeom>
          <a:noFill/>
        </p:spPr>
        <p:txBody>
          <a:bodyPr wrap="square">
            <a:spAutoFit/>
          </a:bodyPr>
          <a:lstStyle/>
          <a:p>
            <a:pPr algn="l"/>
            <a:r>
              <a:rPr lang="en-GB" sz="1600" dirty="0"/>
              <a:t>‘</a:t>
            </a:r>
            <a:r>
              <a:rPr lang="en-GB" sz="1600" dirty="0" err="1"/>
              <a:t>StreamUserId</a:t>
            </a:r>
            <a:r>
              <a:rPr lang="en-GB" sz="1600" dirty="0"/>
              <a:t>’ is: 64ccd281fbaa820001005b4f , and belongs to user ‘Chlo’.</a:t>
            </a:r>
            <a:endParaRPr lang="en-GB" sz="1600" b="0" i="0" dirty="0">
              <a:solidFill>
                <a:srgbClr val="212529"/>
              </a:solidFill>
              <a:effectLst/>
              <a:latin typeface="Kanit" pitchFamily="2" charset="-34"/>
              <a:cs typeface="Kanit" pitchFamily="2" charset="-34"/>
            </a:endParaRPr>
          </a:p>
        </p:txBody>
      </p:sp>
      <p:pic>
        <p:nvPicPr>
          <p:cNvPr id="15" name="Picture 14" descr="A screenshot of a computer&#10;&#10;Description automatically generated">
            <a:extLst>
              <a:ext uri="{FF2B5EF4-FFF2-40B4-BE49-F238E27FC236}">
                <a16:creationId xmlns:a16="http://schemas.microsoft.com/office/drawing/2014/main" id="{2DC5887F-B2EE-B9D1-E4D0-E38179214F51}"/>
              </a:ext>
            </a:extLst>
          </p:cNvPr>
          <p:cNvPicPr>
            <a:picLocks noChangeAspect="1"/>
          </p:cNvPicPr>
          <p:nvPr/>
        </p:nvPicPr>
        <p:blipFill>
          <a:blip r:embed="rId4"/>
          <a:stretch>
            <a:fillRect/>
          </a:stretch>
        </p:blipFill>
        <p:spPr>
          <a:xfrm>
            <a:off x="3543617" y="3185653"/>
            <a:ext cx="8686931" cy="3156151"/>
          </a:xfrm>
          <a:prstGeom prst="rect">
            <a:avLst/>
          </a:prstGeom>
        </p:spPr>
      </p:pic>
    </p:spTree>
    <p:extLst>
      <p:ext uri="{BB962C8B-B14F-4D97-AF65-F5344CB8AC3E}">
        <p14:creationId xmlns:p14="http://schemas.microsoft.com/office/powerpoint/2010/main" val="3983750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2000" fill="hold"/>
                                        <p:tgtEl>
                                          <p:spTgt spid="15"/>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C1BBFD-59D9-B865-6DDB-32C2B4C9461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FCF4216-5366-E44E-5029-0641A53D63E0}"/>
              </a:ext>
            </a:extLst>
          </p:cNvPr>
          <p:cNvSpPr>
            <a:spLocks noGrp="1"/>
          </p:cNvSpPr>
          <p:nvPr>
            <p:ph type="title"/>
          </p:nvPr>
        </p:nvSpPr>
        <p:spPr>
          <a:xfrm>
            <a:off x="483468" y="254643"/>
            <a:ext cx="6785433" cy="1224460"/>
          </a:xfrm>
        </p:spPr>
        <p:txBody>
          <a:bodyPr vert="horz">
            <a:normAutofit/>
          </a:bodyPr>
          <a:lstStyle/>
          <a:p>
            <a:r>
              <a:rPr lang="en-US" sz="2800" dirty="0"/>
              <a:t>Vulnerability #2 – Read other people’s messages</a:t>
            </a:r>
            <a:endParaRPr lang="ro-RO" sz="2800" dirty="0"/>
          </a:p>
        </p:txBody>
      </p:sp>
      <p:sp>
        <p:nvSpPr>
          <p:cNvPr id="10" name="Footer Placeholder 3">
            <a:extLst>
              <a:ext uri="{FF2B5EF4-FFF2-40B4-BE49-F238E27FC236}">
                <a16:creationId xmlns:a16="http://schemas.microsoft.com/office/drawing/2014/main" id="{E1BF323E-AF5F-EF67-E69D-42DD868DC14D}"/>
              </a:ext>
            </a:extLst>
          </p:cNvPr>
          <p:cNvSpPr>
            <a:spLocks noGrp="1"/>
          </p:cNvSpPr>
          <p:nvPr>
            <p:ph type="ftr" sz="quarter" idx="10"/>
          </p:nvPr>
        </p:nvSpPr>
        <p:spPr/>
        <p:txBody>
          <a:bodyPr/>
          <a:lstStyle/>
          <a:p>
            <a:r>
              <a:rPr lang="en-US" dirty="0">
                <a:solidFill>
                  <a:srgbClr val="10CFC9"/>
                </a:solidFill>
              </a:rPr>
              <a:t>Fixing Security pain points</a:t>
            </a:r>
          </a:p>
        </p:txBody>
      </p:sp>
      <p:sp>
        <p:nvSpPr>
          <p:cNvPr id="5" name="Slide Number Placeholder 4">
            <a:extLst>
              <a:ext uri="{FF2B5EF4-FFF2-40B4-BE49-F238E27FC236}">
                <a16:creationId xmlns:a16="http://schemas.microsoft.com/office/drawing/2014/main" id="{AEFCFB83-6E33-8AAD-A996-3843230BB25F}"/>
              </a:ext>
            </a:extLst>
          </p:cNvPr>
          <p:cNvSpPr>
            <a:spLocks noGrp="1"/>
          </p:cNvSpPr>
          <p:nvPr>
            <p:ph type="sldNum" sz="quarter" idx="11"/>
          </p:nvPr>
        </p:nvSpPr>
        <p:spPr/>
        <p:txBody>
          <a:bodyPr/>
          <a:lstStyle/>
          <a:p>
            <a:fld id="{4C012138-8E1B-0248-81B8-1431062B3210}" type="slidenum">
              <a:rPr lang="ro-RO" smtClean="0"/>
              <a:pPr/>
              <a:t>14</a:t>
            </a:fld>
            <a:endParaRPr lang="ro-RO" dirty="0"/>
          </a:p>
        </p:txBody>
      </p:sp>
      <p:pic>
        <p:nvPicPr>
          <p:cNvPr id="17424" name="Picture 16">
            <a:extLst>
              <a:ext uri="{FF2B5EF4-FFF2-40B4-BE49-F238E27FC236}">
                <a16:creationId xmlns:a16="http://schemas.microsoft.com/office/drawing/2014/main" id="{A541EFFA-D8D9-940D-E61D-77778FD3B6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a:extLst>
              <a:ext uri="{FF2B5EF4-FFF2-40B4-BE49-F238E27FC236}">
                <a16:creationId xmlns:a16="http://schemas.microsoft.com/office/drawing/2014/main" id="{C5CF9598-AC03-5F57-4C5C-CB8B482A1B06}"/>
              </a:ext>
            </a:extLst>
          </p:cNvPr>
          <p:cNvSpPr txBox="1"/>
          <p:nvPr/>
        </p:nvSpPr>
        <p:spPr>
          <a:xfrm>
            <a:off x="483469" y="1666045"/>
            <a:ext cx="8704776" cy="1077218"/>
          </a:xfrm>
          <a:prstGeom prst="rect">
            <a:avLst/>
          </a:prstGeom>
          <a:noFill/>
        </p:spPr>
        <p:txBody>
          <a:bodyPr wrap="square">
            <a:spAutoFit/>
          </a:bodyPr>
          <a:lstStyle/>
          <a:p>
            <a:pPr algn="l"/>
            <a:r>
              <a:rPr lang="en-GB" sz="1600" b="1" i="0" dirty="0">
                <a:solidFill>
                  <a:srgbClr val="212529"/>
                </a:solidFill>
                <a:effectLst/>
                <a:latin typeface="Kanit" pitchFamily="2" charset="-34"/>
                <a:cs typeface="Kanit" pitchFamily="2" charset="-34"/>
              </a:rPr>
              <a:t>Reproduction steps</a:t>
            </a:r>
            <a:r>
              <a:rPr lang="en-GB" sz="1600" b="0" i="0" dirty="0">
                <a:solidFill>
                  <a:srgbClr val="212529"/>
                </a:solidFill>
                <a:effectLst/>
                <a:latin typeface="Kanit" pitchFamily="2" charset="-34"/>
                <a:cs typeface="Kanit" pitchFamily="2" charset="-34"/>
              </a:rPr>
              <a:t>:</a:t>
            </a:r>
            <a:endParaRPr lang="en-GB" sz="1600" dirty="0">
              <a:solidFill>
                <a:schemeClr val="accent1"/>
              </a:solidFill>
              <a:latin typeface="+mn-lt"/>
            </a:endParaRPr>
          </a:p>
          <a:p>
            <a:pPr algn="l"/>
            <a:r>
              <a:rPr lang="en-GB" sz="1600" b="0" i="0" dirty="0">
                <a:solidFill>
                  <a:srgbClr val="212529"/>
                </a:solidFill>
                <a:effectLst/>
                <a:latin typeface="Kanit" pitchFamily="2" charset="-34"/>
                <a:cs typeface="Kanit" pitchFamily="2" charset="-34"/>
              </a:rPr>
              <a:t>3. Now go to the ‘Message’ menu, and intercept the request to the endpoint: </a:t>
            </a:r>
            <a:br>
              <a:rPr lang="en-GB" sz="1600" b="0" i="0" dirty="0">
                <a:solidFill>
                  <a:srgbClr val="212529"/>
                </a:solidFill>
                <a:effectLst/>
                <a:latin typeface="Kanit" pitchFamily="2" charset="-34"/>
                <a:cs typeface="Kanit" pitchFamily="2" charset="-34"/>
              </a:rPr>
            </a:br>
            <a:r>
              <a:rPr lang="en-GB" sz="1600" b="0" i="0" dirty="0">
                <a:solidFill>
                  <a:srgbClr val="212529"/>
                </a:solidFill>
                <a:effectLst/>
                <a:latin typeface="Kanit" pitchFamily="2" charset="-34"/>
                <a:cs typeface="Kanit" pitchFamily="2" charset="-34"/>
              </a:rPr>
              <a:t>https://</a:t>
            </a:r>
            <a:r>
              <a:rPr lang="en-GB" sz="1600" b="0" i="0" dirty="0" err="1">
                <a:solidFill>
                  <a:srgbClr val="212529"/>
                </a:solidFill>
                <a:effectLst/>
                <a:latin typeface="Kanit" pitchFamily="2" charset="-34"/>
                <a:cs typeface="Kanit" pitchFamily="2" charset="-34"/>
              </a:rPr>
              <a:t>chat.stream</a:t>
            </a:r>
            <a:r>
              <a:rPr lang="en-GB" sz="1600" b="0" i="0" dirty="0">
                <a:solidFill>
                  <a:srgbClr val="212529"/>
                </a:solidFill>
                <a:effectLst/>
                <a:latin typeface="Kanit" pitchFamily="2" charset="-34"/>
                <a:cs typeface="Kanit" pitchFamily="2" charset="-34"/>
              </a:rPr>
              <a:t>-io-</a:t>
            </a:r>
            <a:r>
              <a:rPr lang="en-GB" sz="1600" b="0" i="0" dirty="0" err="1">
                <a:solidFill>
                  <a:srgbClr val="212529"/>
                </a:solidFill>
                <a:effectLst/>
                <a:latin typeface="Kanit" pitchFamily="2" charset="-34"/>
                <a:cs typeface="Kanit" pitchFamily="2" charset="-34"/>
              </a:rPr>
              <a:t>api.com</a:t>
            </a:r>
            <a:r>
              <a:rPr lang="en-GB" sz="1600" b="0" i="0" dirty="0">
                <a:solidFill>
                  <a:srgbClr val="212529"/>
                </a:solidFill>
                <a:effectLst/>
                <a:latin typeface="Kanit" pitchFamily="2" charset="-34"/>
                <a:cs typeface="Kanit" pitchFamily="2" charset="-34"/>
              </a:rPr>
              <a:t>/</a:t>
            </a:r>
            <a:r>
              <a:rPr lang="en-GB" sz="1600" b="0" i="0" dirty="0" err="1">
                <a:solidFill>
                  <a:srgbClr val="212529"/>
                </a:solidFill>
                <a:effectLst/>
                <a:latin typeface="Kanit" pitchFamily="2" charset="-34"/>
                <a:cs typeface="Kanit" pitchFamily="2" charset="-34"/>
              </a:rPr>
              <a:t>channels?user_id</a:t>
            </a:r>
            <a:r>
              <a:rPr lang="en-GB" sz="1600" b="0" i="0" dirty="0">
                <a:solidFill>
                  <a:srgbClr val="212529"/>
                </a:solidFill>
                <a:effectLst/>
                <a:latin typeface="Kanit" pitchFamily="2" charset="-34"/>
                <a:cs typeface="Kanit" pitchFamily="2" charset="-34"/>
              </a:rPr>
              <a:t>=&amp;</a:t>
            </a:r>
            <a:r>
              <a:rPr lang="en-GB" sz="1600" b="0" i="0" dirty="0" err="1">
                <a:solidFill>
                  <a:srgbClr val="212529"/>
                </a:solidFill>
                <a:effectLst/>
                <a:latin typeface="Kanit" pitchFamily="2" charset="-34"/>
                <a:cs typeface="Kanit" pitchFamily="2" charset="-34"/>
              </a:rPr>
              <a:t>connection_id</a:t>
            </a:r>
            <a:r>
              <a:rPr lang="en-GB" sz="1600" b="0" i="0" dirty="0">
                <a:solidFill>
                  <a:srgbClr val="212529"/>
                </a:solidFill>
                <a:effectLst/>
                <a:latin typeface="Kanit" pitchFamily="2" charset="-34"/>
                <a:cs typeface="Kanit" pitchFamily="2" charset="-34"/>
              </a:rPr>
              <a:t>=&amp;</a:t>
            </a:r>
            <a:r>
              <a:rPr lang="en-GB" sz="1600" b="0" i="0" dirty="0" err="1">
                <a:solidFill>
                  <a:srgbClr val="212529"/>
                </a:solidFill>
                <a:effectLst/>
                <a:latin typeface="Kanit" pitchFamily="2" charset="-34"/>
                <a:cs typeface="Kanit" pitchFamily="2" charset="-34"/>
              </a:rPr>
              <a:t>api_key</a:t>
            </a:r>
            <a:r>
              <a:rPr lang="en-GB" sz="1600" b="0" i="0" dirty="0">
                <a:solidFill>
                  <a:srgbClr val="212529"/>
                </a:solidFill>
                <a:effectLst/>
                <a:latin typeface="Kanit" pitchFamily="2" charset="-34"/>
                <a:cs typeface="Kanit" pitchFamily="2" charset="-34"/>
              </a:rPr>
              <a:t>=y4tp4akjeb49 </a:t>
            </a:r>
            <a:br>
              <a:rPr lang="en-GB" sz="1600" b="0" i="0" dirty="0">
                <a:solidFill>
                  <a:srgbClr val="212529"/>
                </a:solidFill>
                <a:effectLst/>
                <a:latin typeface="Kanit" pitchFamily="2" charset="-34"/>
                <a:cs typeface="Kanit" pitchFamily="2" charset="-34"/>
              </a:rPr>
            </a:br>
            <a:r>
              <a:rPr lang="en-GB" sz="1600" b="0" i="0" dirty="0">
                <a:solidFill>
                  <a:srgbClr val="212529"/>
                </a:solidFill>
                <a:effectLst/>
                <a:latin typeface="Kanit" pitchFamily="2" charset="-34"/>
                <a:cs typeface="Kanit" pitchFamily="2" charset="-34"/>
              </a:rPr>
              <a:t>,such as the one below:</a:t>
            </a:r>
          </a:p>
        </p:txBody>
      </p:sp>
      <p:pic>
        <p:nvPicPr>
          <p:cNvPr id="4" name="Picture 3" descr="A screenshot of a computer&#10;&#10;Description automatically generated">
            <a:extLst>
              <a:ext uri="{FF2B5EF4-FFF2-40B4-BE49-F238E27FC236}">
                <a16:creationId xmlns:a16="http://schemas.microsoft.com/office/drawing/2014/main" id="{5669E4B9-46F5-D3C9-93FC-00640779FC6D}"/>
              </a:ext>
            </a:extLst>
          </p:cNvPr>
          <p:cNvPicPr>
            <a:picLocks noChangeAspect="1"/>
          </p:cNvPicPr>
          <p:nvPr/>
        </p:nvPicPr>
        <p:blipFill>
          <a:blip r:embed="rId4"/>
          <a:stretch>
            <a:fillRect/>
          </a:stretch>
        </p:blipFill>
        <p:spPr>
          <a:xfrm>
            <a:off x="4375230" y="2418045"/>
            <a:ext cx="7685412" cy="3943169"/>
          </a:xfrm>
          <a:prstGeom prst="rect">
            <a:avLst/>
          </a:prstGeom>
        </p:spPr>
      </p:pic>
    </p:spTree>
    <p:extLst>
      <p:ext uri="{BB962C8B-B14F-4D97-AF65-F5344CB8AC3E}">
        <p14:creationId xmlns:p14="http://schemas.microsoft.com/office/powerpoint/2010/main" val="21163665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41ACF6-19F6-FE69-2B32-89FC4F8075F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A8F9857-3E89-DD06-0E68-416860D4A406}"/>
              </a:ext>
            </a:extLst>
          </p:cNvPr>
          <p:cNvSpPr>
            <a:spLocks noGrp="1"/>
          </p:cNvSpPr>
          <p:nvPr>
            <p:ph type="title"/>
          </p:nvPr>
        </p:nvSpPr>
        <p:spPr>
          <a:xfrm>
            <a:off x="483469" y="254643"/>
            <a:ext cx="6808582" cy="1224460"/>
          </a:xfrm>
        </p:spPr>
        <p:txBody>
          <a:bodyPr vert="horz">
            <a:normAutofit/>
          </a:bodyPr>
          <a:lstStyle/>
          <a:p>
            <a:r>
              <a:rPr lang="en-US" sz="2800" dirty="0"/>
              <a:t>Vulnerability #2 – Read other people’s messages</a:t>
            </a:r>
            <a:endParaRPr lang="ro-RO" sz="2800" dirty="0"/>
          </a:p>
        </p:txBody>
      </p:sp>
      <p:sp>
        <p:nvSpPr>
          <p:cNvPr id="10" name="Footer Placeholder 3">
            <a:extLst>
              <a:ext uri="{FF2B5EF4-FFF2-40B4-BE49-F238E27FC236}">
                <a16:creationId xmlns:a16="http://schemas.microsoft.com/office/drawing/2014/main" id="{93629A98-385D-11BD-8958-67D484E051FD}"/>
              </a:ext>
            </a:extLst>
          </p:cNvPr>
          <p:cNvSpPr>
            <a:spLocks noGrp="1"/>
          </p:cNvSpPr>
          <p:nvPr>
            <p:ph type="ftr" sz="quarter" idx="10"/>
          </p:nvPr>
        </p:nvSpPr>
        <p:spPr/>
        <p:txBody>
          <a:bodyPr/>
          <a:lstStyle/>
          <a:p>
            <a:r>
              <a:rPr lang="en-US" dirty="0">
                <a:solidFill>
                  <a:srgbClr val="10CFC9"/>
                </a:solidFill>
              </a:rPr>
              <a:t>Fixing Security pain points</a:t>
            </a:r>
          </a:p>
        </p:txBody>
      </p:sp>
      <p:sp>
        <p:nvSpPr>
          <p:cNvPr id="5" name="Slide Number Placeholder 4">
            <a:extLst>
              <a:ext uri="{FF2B5EF4-FFF2-40B4-BE49-F238E27FC236}">
                <a16:creationId xmlns:a16="http://schemas.microsoft.com/office/drawing/2014/main" id="{B3C5615F-BCB7-6857-C4F5-15760FF42BFD}"/>
              </a:ext>
            </a:extLst>
          </p:cNvPr>
          <p:cNvSpPr>
            <a:spLocks noGrp="1"/>
          </p:cNvSpPr>
          <p:nvPr>
            <p:ph type="sldNum" sz="quarter" idx="11"/>
          </p:nvPr>
        </p:nvSpPr>
        <p:spPr/>
        <p:txBody>
          <a:bodyPr/>
          <a:lstStyle/>
          <a:p>
            <a:fld id="{4C012138-8E1B-0248-81B8-1431062B3210}" type="slidenum">
              <a:rPr lang="ro-RO" smtClean="0"/>
              <a:pPr/>
              <a:t>15</a:t>
            </a:fld>
            <a:endParaRPr lang="ro-RO" dirty="0"/>
          </a:p>
        </p:txBody>
      </p:sp>
      <p:pic>
        <p:nvPicPr>
          <p:cNvPr id="17424" name="Picture 16">
            <a:extLst>
              <a:ext uri="{FF2B5EF4-FFF2-40B4-BE49-F238E27FC236}">
                <a16:creationId xmlns:a16="http://schemas.microsoft.com/office/drawing/2014/main" id="{A18C28D9-08BB-17BB-BC1B-61CBE38993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a:extLst>
              <a:ext uri="{FF2B5EF4-FFF2-40B4-BE49-F238E27FC236}">
                <a16:creationId xmlns:a16="http://schemas.microsoft.com/office/drawing/2014/main" id="{089D3CFD-7CA7-9CEC-7E66-B3E70FA0CDD5}"/>
              </a:ext>
            </a:extLst>
          </p:cNvPr>
          <p:cNvSpPr txBox="1"/>
          <p:nvPr/>
        </p:nvSpPr>
        <p:spPr>
          <a:xfrm>
            <a:off x="483469" y="1666045"/>
            <a:ext cx="3984359" cy="1815882"/>
          </a:xfrm>
          <a:prstGeom prst="rect">
            <a:avLst/>
          </a:prstGeom>
          <a:noFill/>
        </p:spPr>
        <p:txBody>
          <a:bodyPr wrap="square">
            <a:spAutoFit/>
          </a:bodyPr>
          <a:lstStyle/>
          <a:p>
            <a:pPr algn="l"/>
            <a:r>
              <a:rPr lang="en-GB" sz="1600" b="1" i="0" dirty="0">
                <a:solidFill>
                  <a:srgbClr val="212529"/>
                </a:solidFill>
                <a:effectLst/>
                <a:latin typeface="Kanit" pitchFamily="2" charset="-34"/>
                <a:cs typeface="Kanit" pitchFamily="2" charset="-34"/>
              </a:rPr>
              <a:t>Reproduction steps</a:t>
            </a:r>
            <a:r>
              <a:rPr lang="en-GB" sz="1600" b="0" i="0" dirty="0">
                <a:solidFill>
                  <a:srgbClr val="212529"/>
                </a:solidFill>
                <a:effectLst/>
                <a:latin typeface="Kanit" pitchFamily="2" charset="-34"/>
                <a:cs typeface="Kanit" pitchFamily="2" charset="-34"/>
              </a:rPr>
              <a:t>:</a:t>
            </a:r>
            <a:endParaRPr lang="en-GB" sz="1600" dirty="0">
              <a:solidFill>
                <a:schemeClr val="accent1"/>
              </a:solidFill>
              <a:latin typeface="+mn-lt"/>
            </a:endParaRPr>
          </a:p>
          <a:p>
            <a:pPr algn="l"/>
            <a:r>
              <a:rPr lang="en-GB" sz="1600" b="0" i="0" dirty="0">
                <a:solidFill>
                  <a:srgbClr val="212529"/>
                </a:solidFill>
                <a:effectLst/>
                <a:latin typeface="Kanit" pitchFamily="2" charset="-34"/>
                <a:cs typeface="Kanit" pitchFamily="2" charset="-34"/>
              </a:rPr>
              <a:t>4. Remove all the request parameters except: ‘member’:{‘in’:[“&lt;value&gt;”] , </a:t>
            </a:r>
            <a:br>
              <a:rPr lang="en-GB" sz="1600" b="0" i="0" dirty="0">
                <a:solidFill>
                  <a:srgbClr val="212529"/>
                </a:solidFill>
                <a:effectLst/>
                <a:latin typeface="Kanit" pitchFamily="2" charset="-34"/>
                <a:cs typeface="Kanit" pitchFamily="2" charset="-34"/>
              </a:rPr>
            </a:br>
            <a:r>
              <a:rPr lang="en-GB" sz="1600" b="0" i="0" dirty="0">
                <a:solidFill>
                  <a:srgbClr val="212529"/>
                </a:solidFill>
                <a:effectLst/>
                <a:latin typeface="Kanit" pitchFamily="2" charset="-34"/>
                <a:cs typeface="Kanit" pitchFamily="2" charset="-34"/>
              </a:rPr>
              <a:t>and add the victim’s ‘</a:t>
            </a:r>
            <a:r>
              <a:rPr lang="en-GB" sz="1600" b="0" i="0" dirty="0" err="1">
                <a:solidFill>
                  <a:srgbClr val="212529"/>
                </a:solidFill>
                <a:effectLst/>
                <a:latin typeface="Kanit" pitchFamily="2" charset="-34"/>
                <a:cs typeface="Kanit" pitchFamily="2" charset="-34"/>
              </a:rPr>
              <a:t>streamUserId</a:t>
            </a:r>
            <a:r>
              <a:rPr lang="en-GB" sz="1600" b="0" i="0" dirty="0">
                <a:solidFill>
                  <a:srgbClr val="212529"/>
                </a:solidFill>
                <a:effectLst/>
                <a:latin typeface="Kanit" pitchFamily="2" charset="-34"/>
                <a:cs typeface="Kanit" pitchFamily="2" charset="-34"/>
              </a:rPr>
              <a:t>’ as &lt;value&gt; , as seen below:</a:t>
            </a:r>
          </a:p>
          <a:p>
            <a:br>
              <a:rPr lang="en-GB" sz="1600" dirty="0"/>
            </a:br>
            <a:endParaRPr lang="en-GB" sz="1600" b="0" i="0" dirty="0">
              <a:solidFill>
                <a:srgbClr val="212529"/>
              </a:solidFill>
              <a:effectLst/>
              <a:latin typeface="Kanit" pitchFamily="2" charset="-34"/>
              <a:cs typeface="Kanit" pitchFamily="2" charset="-34"/>
            </a:endParaRPr>
          </a:p>
        </p:txBody>
      </p:sp>
      <p:pic>
        <p:nvPicPr>
          <p:cNvPr id="7" name="Picture 6" descr="A screenshot of a computer&#10;&#10;Description automatically generated">
            <a:extLst>
              <a:ext uri="{FF2B5EF4-FFF2-40B4-BE49-F238E27FC236}">
                <a16:creationId xmlns:a16="http://schemas.microsoft.com/office/drawing/2014/main" id="{BCBF20B0-1B26-75E4-BE86-3F6F76A250ED}"/>
              </a:ext>
            </a:extLst>
          </p:cNvPr>
          <p:cNvPicPr>
            <a:picLocks noChangeAspect="1"/>
          </p:cNvPicPr>
          <p:nvPr/>
        </p:nvPicPr>
        <p:blipFill>
          <a:blip r:embed="rId4"/>
          <a:stretch>
            <a:fillRect/>
          </a:stretch>
        </p:blipFill>
        <p:spPr>
          <a:xfrm>
            <a:off x="4386805" y="2174111"/>
            <a:ext cx="7805195" cy="4186177"/>
          </a:xfrm>
          <a:prstGeom prst="rect">
            <a:avLst/>
          </a:prstGeom>
        </p:spPr>
      </p:pic>
    </p:spTree>
    <p:extLst>
      <p:ext uri="{BB962C8B-B14F-4D97-AF65-F5344CB8AC3E}">
        <p14:creationId xmlns:p14="http://schemas.microsoft.com/office/powerpoint/2010/main" val="126625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2000" fill="hold"/>
                                        <p:tgtEl>
                                          <p:spTgt spid="7"/>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C6A3CB-66F1-4C9F-4B3D-781EE987DAA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D7454B-FC64-06B9-1A5E-CA22C2BA54E1}"/>
              </a:ext>
            </a:extLst>
          </p:cNvPr>
          <p:cNvSpPr>
            <a:spLocks noGrp="1"/>
          </p:cNvSpPr>
          <p:nvPr>
            <p:ph type="title"/>
          </p:nvPr>
        </p:nvSpPr>
        <p:spPr>
          <a:xfrm>
            <a:off x="483469" y="254643"/>
            <a:ext cx="6831732" cy="1224460"/>
          </a:xfrm>
        </p:spPr>
        <p:txBody>
          <a:bodyPr vert="horz">
            <a:normAutofit/>
          </a:bodyPr>
          <a:lstStyle/>
          <a:p>
            <a:r>
              <a:rPr lang="en-US" sz="2800" dirty="0"/>
              <a:t>Vulnerability #2 – Read other people’s messages</a:t>
            </a:r>
            <a:endParaRPr lang="ro-RO" sz="2800" dirty="0"/>
          </a:p>
        </p:txBody>
      </p:sp>
      <p:sp>
        <p:nvSpPr>
          <p:cNvPr id="10" name="Footer Placeholder 3">
            <a:extLst>
              <a:ext uri="{FF2B5EF4-FFF2-40B4-BE49-F238E27FC236}">
                <a16:creationId xmlns:a16="http://schemas.microsoft.com/office/drawing/2014/main" id="{56E592C7-8256-11AF-86AE-027D847CD7ED}"/>
              </a:ext>
            </a:extLst>
          </p:cNvPr>
          <p:cNvSpPr>
            <a:spLocks noGrp="1"/>
          </p:cNvSpPr>
          <p:nvPr>
            <p:ph type="ftr" sz="quarter" idx="10"/>
          </p:nvPr>
        </p:nvSpPr>
        <p:spPr/>
        <p:txBody>
          <a:bodyPr/>
          <a:lstStyle/>
          <a:p>
            <a:r>
              <a:rPr lang="en-US" dirty="0">
                <a:solidFill>
                  <a:srgbClr val="10CFC9"/>
                </a:solidFill>
              </a:rPr>
              <a:t>Fixing Security pain points</a:t>
            </a:r>
          </a:p>
        </p:txBody>
      </p:sp>
      <p:sp>
        <p:nvSpPr>
          <p:cNvPr id="5" name="Slide Number Placeholder 4">
            <a:extLst>
              <a:ext uri="{FF2B5EF4-FFF2-40B4-BE49-F238E27FC236}">
                <a16:creationId xmlns:a16="http://schemas.microsoft.com/office/drawing/2014/main" id="{0C85EDED-5419-C27E-3D96-92ADDB358E9D}"/>
              </a:ext>
            </a:extLst>
          </p:cNvPr>
          <p:cNvSpPr>
            <a:spLocks noGrp="1"/>
          </p:cNvSpPr>
          <p:nvPr>
            <p:ph type="sldNum" sz="quarter" idx="11"/>
          </p:nvPr>
        </p:nvSpPr>
        <p:spPr/>
        <p:txBody>
          <a:bodyPr/>
          <a:lstStyle/>
          <a:p>
            <a:fld id="{4C012138-8E1B-0248-81B8-1431062B3210}" type="slidenum">
              <a:rPr lang="ro-RO" smtClean="0"/>
              <a:pPr/>
              <a:t>16</a:t>
            </a:fld>
            <a:endParaRPr lang="ro-RO" dirty="0"/>
          </a:p>
        </p:txBody>
      </p:sp>
      <p:pic>
        <p:nvPicPr>
          <p:cNvPr id="17424" name="Picture 16">
            <a:extLst>
              <a:ext uri="{FF2B5EF4-FFF2-40B4-BE49-F238E27FC236}">
                <a16:creationId xmlns:a16="http://schemas.microsoft.com/office/drawing/2014/main" id="{FBD63BE8-1359-0FAA-C7BE-5554B6B679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a:extLst>
              <a:ext uri="{FF2B5EF4-FFF2-40B4-BE49-F238E27FC236}">
                <a16:creationId xmlns:a16="http://schemas.microsoft.com/office/drawing/2014/main" id="{C2D8ED39-312D-CCA7-7694-4AA0218D5BBF}"/>
              </a:ext>
            </a:extLst>
          </p:cNvPr>
          <p:cNvSpPr txBox="1"/>
          <p:nvPr/>
        </p:nvSpPr>
        <p:spPr>
          <a:xfrm>
            <a:off x="483469" y="1666045"/>
            <a:ext cx="4853824" cy="1323439"/>
          </a:xfrm>
          <a:prstGeom prst="rect">
            <a:avLst/>
          </a:prstGeom>
          <a:noFill/>
        </p:spPr>
        <p:txBody>
          <a:bodyPr wrap="square">
            <a:spAutoFit/>
          </a:bodyPr>
          <a:lstStyle/>
          <a:p>
            <a:pPr algn="l"/>
            <a:r>
              <a:rPr lang="en-GB" sz="1600" b="1" i="0" dirty="0">
                <a:solidFill>
                  <a:srgbClr val="212529"/>
                </a:solidFill>
                <a:effectLst/>
                <a:latin typeface="Kanit" pitchFamily="2" charset="-34"/>
                <a:cs typeface="Kanit" pitchFamily="2" charset="-34"/>
              </a:rPr>
              <a:t>Reproduction steps</a:t>
            </a:r>
            <a:r>
              <a:rPr lang="en-GB" sz="1600" b="0" i="0" dirty="0">
                <a:solidFill>
                  <a:srgbClr val="212529"/>
                </a:solidFill>
                <a:effectLst/>
                <a:latin typeface="Kanit" pitchFamily="2" charset="-34"/>
                <a:cs typeface="Kanit" pitchFamily="2" charset="-34"/>
              </a:rPr>
              <a:t>:</a:t>
            </a:r>
            <a:br>
              <a:rPr lang="en-GB" sz="1600" dirty="0"/>
            </a:br>
            <a:r>
              <a:rPr lang="en-GB" sz="1600" b="0" i="0" dirty="0">
                <a:solidFill>
                  <a:srgbClr val="212529"/>
                </a:solidFill>
                <a:effectLst/>
                <a:latin typeface="Kanit" pitchFamily="2" charset="-34"/>
                <a:cs typeface="Kanit" pitchFamily="2" charset="-34"/>
              </a:rPr>
              <a:t>5.If we search in the response by “text” we can see the total number of messages to and from our victim ‘Chloe:</a:t>
            </a:r>
          </a:p>
          <a:p>
            <a:endParaRPr lang="en-GB" sz="1600" b="0" i="0" dirty="0">
              <a:solidFill>
                <a:srgbClr val="212529"/>
              </a:solidFill>
              <a:effectLst/>
              <a:latin typeface="Kanit" pitchFamily="2" charset="-34"/>
              <a:cs typeface="Kanit" pitchFamily="2" charset="-34"/>
            </a:endParaRPr>
          </a:p>
        </p:txBody>
      </p:sp>
      <p:pic>
        <p:nvPicPr>
          <p:cNvPr id="11" name="Picture 10" descr="A screenshot of a computer program&#10;&#10;Description automatically generated">
            <a:extLst>
              <a:ext uri="{FF2B5EF4-FFF2-40B4-BE49-F238E27FC236}">
                <a16:creationId xmlns:a16="http://schemas.microsoft.com/office/drawing/2014/main" id="{7FB0E5A7-6C61-FCF3-E1FB-DC51AE3A78D3}"/>
              </a:ext>
            </a:extLst>
          </p:cNvPr>
          <p:cNvPicPr>
            <a:picLocks noChangeAspect="1"/>
          </p:cNvPicPr>
          <p:nvPr/>
        </p:nvPicPr>
        <p:blipFill>
          <a:blip r:embed="rId4"/>
          <a:stretch>
            <a:fillRect/>
          </a:stretch>
        </p:blipFill>
        <p:spPr>
          <a:xfrm>
            <a:off x="5972536" y="1181270"/>
            <a:ext cx="6103015" cy="5164090"/>
          </a:xfrm>
          <a:prstGeom prst="rect">
            <a:avLst/>
          </a:prstGeom>
        </p:spPr>
      </p:pic>
      <p:sp>
        <p:nvSpPr>
          <p:cNvPr id="3" name="Rectangle 2">
            <a:extLst>
              <a:ext uri="{FF2B5EF4-FFF2-40B4-BE49-F238E27FC236}">
                <a16:creationId xmlns:a16="http://schemas.microsoft.com/office/drawing/2014/main" id="{76C344FB-E985-8C06-5723-218F0D5610B7}"/>
              </a:ext>
            </a:extLst>
          </p:cNvPr>
          <p:cNvSpPr/>
          <p:nvPr/>
        </p:nvSpPr>
        <p:spPr>
          <a:xfrm>
            <a:off x="11435787" y="6099858"/>
            <a:ext cx="681716" cy="250532"/>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708866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41A7A2-17B3-391F-8876-351F66BF3844}"/>
            </a:ext>
          </a:extLst>
        </p:cNvPr>
        <p:cNvGrpSpPr/>
        <p:nvPr/>
      </p:nvGrpSpPr>
      <p:grpSpPr>
        <a:xfrm>
          <a:off x="0" y="0"/>
          <a:ext cx="0" cy="0"/>
          <a:chOff x="0" y="0"/>
          <a:chExt cx="0" cy="0"/>
        </a:xfrm>
      </p:grpSpPr>
      <p:sp>
        <p:nvSpPr>
          <p:cNvPr id="10" name="Footer Placeholder 3">
            <a:extLst>
              <a:ext uri="{FF2B5EF4-FFF2-40B4-BE49-F238E27FC236}">
                <a16:creationId xmlns:a16="http://schemas.microsoft.com/office/drawing/2014/main" id="{F7EC831D-052A-9231-0FC8-A4B312EBC82F}"/>
              </a:ext>
            </a:extLst>
          </p:cNvPr>
          <p:cNvSpPr>
            <a:spLocks noGrp="1"/>
          </p:cNvSpPr>
          <p:nvPr>
            <p:ph type="ftr" sz="quarter" idx="10"/>
          </p:nvPr>
        </p:nvSpPr>
        <p:spPr/>
        <p:txBody>
          <a:bodyPr/>
          <a:lstStyle/>
          <a:p>
            <a:r>
              <a:rPr lang="en-US" dirty="0">
                <a:solidFill>
                  <a:srgbClr val="10CFC9"/>
                </a:solidFill>
              </a:rPr>
              <a:t>Fixing Security pain points</a:t>
            </a:r>
          </a:p>
        </p:txBody>
      </p:sp>
      <p:sp>
        <p:nvSpPr>
          <p:cNvPr id="5" name="Slide Number Placeholder 4">
            <a:extLst>
              <a:ext uri="{FF2B5EF4-FFF2-40B4-BE49-F238E27FC236}">
                <a16:creationId xmlns:a16="http://schemas.microsoft.com/office/drawing/2014/main" id="{5905ED56-B0A1-6EB6-3D89-EE96B5FD1E0B}"/>
              </a:ext>
            </a:extLst>
          </p:cNvPr>
          <p:cNvSpPr>
            <a:spLocks noGrp="1"/>
          </p:cNvSpPr>
          <p:nvPr>
            <p:ph type="sldNum" sz="quarter" idx="11"/>
          </p:nvPr>
        </p:nvSpPr>
        <p:spPr/>
        <p:txBody>
          <a:bodyPr/>
          <a:lstStyle/>
          <a:p>
            <a:fld id="{4C012138-8E1B-0248-81B8-1431062B3210}" type="slidenum">
              <a:rPr lang="ro-RO" smtClean="0"/>
              <a:pPr/>
              <a:t>17</a:t>
            </a:fld>
            <a:endParaRPr lang="ro-RO" dirty="0"/>
          </a:p>
        </p:txBody>
      </p:sp>
      <p:pic>
        <p:nvPicPr>
          <p:cNvPr id="17424" name="Picture 16">
            <a:extLst>
              <a:ext uri="{FF2B5EF4-FFF2-40B4-BE49-F238E27FC236}">
                <a16:creationId xmlns:a16="http://schemas.microsoft.com/office/drawing/2014/main" id="{721F8F1E-A513-A260-7710-9140860C9C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a:extLst>
              <a:ext uri="{FF2B5EF4-FFF2-40B4-BE49-F238E27FC236}">
                <a16:creationId xmlns:a16="http://schemas.microsoft.com/office/drawing/2014/main" id="{7F291D25-49D3-EFCB-6373-E1251C71999E}"/>
              </a:ext>
            </a:extLst>
          </p:cNvPr>
          <p:cNvSpPr txBox="1"/>
          <p:nvPr/>
        </p:nvSpPr>
        <p:spPr>
          <a:xfrm>
            <a:off x="483468" y="1666042"/>
            <a:ext cx="8650593" cy="4647426"/>
          </a:xfrm>
          <a:prstGeom prst="rect">
            <a:avLst/>
          </a:prstGeom>
          <a:noFill/>
        </p:spPr>
        <p:txBody>
          <a:bodyPr wrap="square">
            <a:spAutoFit/>
          </a:bodyPr>
          <a:lstStyle/>
          <a:p>
            <a:r>
              <a:rPr lang="en-GB" sz="1600" b="1" i="0" dirty="0">
                <a:solidFill>
                  <a:srgbClr val="212529"/>
                </a:solidFill>
                <a:effectLst/>
                <a:latin typeface="Kanit" pitchFamily="2" charset="-34"/>
                <a:cs typeface="Kanit" pitchFamily="2" charset="-34"/>
              </a:rPr>
              <a:t>Details</a:t>
            </a:r>
            <a:r>
              <a:rPr lang="en-GB" sz="1600" b="0" i="0" dirty="0">
                <a:solidFill>
                  <a:srgbClr val="212529"/>
                </a:solidFill>
                <a:effectLst/>
                <a:latin typeface="Kanit" pitchFamily="2" charset="-34"/>
                <a:cs typeface="Kanit" pitchFamily="2" charset="-34"/>
              </a:rPr>
              <a:t>: We can build upon the previous </a:t>
            </a:r>
            <a:r>
              <a:rPr lang="en-GB" sz="1600" dirty="0">
                <a:solidFill>
                  <a:srgbClr val="212529"/>
                </a:solidFill>
                <a:latin typeface="Kanit" pitchFamily="2" charset="-34"/>
                <a:cs typeface="Kanit" pitchFamily="2" charset="-34"/>
              </a:rPr>
              <a:t>issue: “</a:t>
            </a:r>
            <a:r>
              <a:rPr lang="en-GB" sz="1600" b="0" i="0" dirty="0">
                <a:solidFill>
                  <a:srgbClr val="212529"/>
                </a:solidFill>
                <a:effectLst/>
                <a:latin typeface="Kanit" pitchFamily="2" charset="-34"/>
                <a:cs typeface="Kanit" pitchFamily="2" charset="-34"/>
              </a:rPr>
              <a:t>Read other people’s messages”. </a:t>
            </a:r>
            <a:br>
              <a:rPr lang="en-GB" sz="1600" b="0" i="0" dirty="0">
                <a:solidFill>
                  <a:srgbClr val="212529"/>
                </a:solidFill>
                <a:effectLst/>
                <a:latin typeface="Kanit" pitchFamily="2" charset="-34"/>
                <a:cs typeface="Kanit" pitchFamily="2" charset="-34"/>
              </a:rPr>
            </a:br>
            <a:r>
              <a:rPr lang="en-GB" sz="1600" b="0" i="0" dirty="0">
                <a:solidFill>
                  <a:srgbClr val="212529"/>
                </a:solidFill>
                <a:effectLst/>
                <a:latin typeface="Kanit" pitchFamily="2" charset="-34"/>
                <a:cs typeface="Kanit" pitchFamily="2" charset="-34"/>
              </a:rPr>
              <a:t>To do that, we will need to get our victim’s ‘</a:t>
            </a:r>
            <a:r>
              <a:rPr lang="en-GB" sz="1600" i="0" u="sng" dirty="0" err="1">
                <a:solidFill>
                  <a:srgbClr val="212529"/>
                </a:solidFill>
                <a:effectLst/>
                <a:latin typeface="Kanit" pitchFamily="2" charset="-34"/>
                <a:cs typeface="Kanit" pitchFamily="2" charset="-34"/>
              </a:rPr>
              <a:t>streamUserId</a:t>
            </a:r>
            <a:r>
              <a:rPr lang="en-GB" sz="1600" b="0" i="0" dirty="0">
                <a:solidFill>
                  <a:srgbClr val="212529"/>
                </a:solidFill>
                <a:effectLst/>
                <a:latin typeface="Kanit" pitchFamily="2" charset="-34"/>
                <a:cs typeface="Kanit" pitchFamily="2" charset="-34"/>
              </a:rPr>
              <a:t>’ value, which is disclosed in different API requests.</a:t>
            </a:r>
          </a:p>
          <a:p>
            <a:endParaRPr lang="en-GB" sz="1600" dirty="0">
              <a:solidFill>
                <a:srgbClr val="212529"/>
              </a:solidFill>
              <a:latin typeface="Kanit" pitchFamily="2" charset="-34"/>
              <a:cs typeface="Kanit" pitchFamily="2" charset="-34"/>
            </a:endParaRPr>
          </a:p>
          <a:p>
            <a:r>
              <a:rPr lang="en-GB" sz="1600" dirty="0">
                <a:solidFill>
                  <a:srgbClr val="212529"/>
                </a:solidFill>
                <a:latin typeface="Kanit" pitchFamily="2" charset="-34"/>
                <a:cs typeface="Kanit" pitchFamily="2" charset="-34"/>
              </a:rPr>
              <a:t>There are 2 types of attachments:</a:t>
            </a:r>
          </a:p>
          <a:p>
            <a:pPr marL="800100" lvl="1" indent="-342900">
              <a:buAutoNum type="arabicPeriod"/>
            </a:pPr>
            <a:r>
              <a:rPr lang="en-GB" sz="1600" dirty="0">
                <a:solidFill>
                  <a:srgbClr val="212529"/>
                </a:solidFill>
                <a:latin typeface="Kanit" pitchFamily="2" charset="-34"/>
                <a:cs typeface="Kanit" pitchFamily="2" charset="-34"/>
              </a:rPr>
              <a:t>Photos</a:t>
            </a:r>
          </a:p>
          <a:p>
            <a:pPr marL="1257300" lvl="2" indent="-342900">
              <a:buFont typeface="Arial" panose="020B0604020202020204" pitchFamily="34" charset="0"/>
              <a:buChar char="•"/>
            </a:pPr>
            <a:r>
              <a:rPr lang="en-GB" sz="1600" dirty="0">
                <a:solidFill>
                  <a:srgbClr val="212529"/>
                </a:solidFill>
                <a:latin typeface="Kanit" pitchFamily="2" charset="-34"/>
                <a:cs typeface="Kanit" pitchFamily="2" charset="-34"/>
              </a:rPr>
              <a:t>Replay-able</a:t>
            </a:r>
          </a:p>
          <a:p>
            <a:pPr marL="1257300" lvl="2" indent="-342900">
              <a:buFont typeface="Arial" panose="020B0604020202020204" pitchFamily="34" charset="0"/>
              <a:buChar char="•"/>
            </a:pPr>
            <a:r>
              <a:rPr lang="en-GB" sz="1600" dirty="0">
                <a:solidFill>
                  <a:srgbClr val="212529"/>
                </a:solidFill>
                <a:latin typeface="Kanit" pitchFamily="2" charset="-34"/>
                <a:cs typeface="Kanit" pitchFamily="2" charset="-34"/>
              </a:rPr>
              <a:t>Time-limited (5-15 seconds – after which becomes unavailable)</a:t>
            </a:r>
          </a:p>
          <a:p>
            <a:pPr lvl="1"/>
            <a:r>
              <a:rPr lang="en-GB" sz="1600" dirty="0">
                <a:solidFill>
                  <a:srgbClr val="212529"/>
                </a:solidFill>
                <a:latin typeface="Kanit" pitchFamily="2" charset="-34"/>
                <a:cs typeface="Kanit" pitchFamily="2" charset="-34"/>
              </a:rPr>
              <a:t>2.   Videos</a:t>
            </a:r>
          </a:p>
          <a:p>
            <a:pPr marL="1257300" lvl="2" indent="-342900">
              <a:buFont typeface="Arial" panose="020B0604020202020204" pitchFamily="34" charset="0"/>
              <a:buChar char="•"/>
            </a:pPr>
            <a:r>
              <a:rPr lang="en-GB" sz="1600" dirty="0">
                <a:solidFill>
                  <a:srgbClr val="212529"/>
                </a:solidFill>
                <a:latin typeface="Kanit" pitchFamily="2" charset="-34"/>
                <a:cs typeface="Kanit" pitchFamily="2" charset="-34"/>
              </a:rPr>
              <a:t>Replay-able</a:t>
            </a:r>
          </a:p>
          <a:p>
            <a:pPr marL="1257300" lvl="2" indent="-342900">
              <a:buFont typeface="Arial" panose="020B0604020202020204" pitchFamily="34" charset="0"/>
              <a:buChar char="•"/>
            </a:pPr>
            <a:r>
              <a:rPr lang="en-GB" sz="1600" dirty="0">
                <a:solidFill>
                  <a:srgbClr val="212529"/>
                </a:solidFill>
                <a:latin typeface="Kanit" pitchFamily="2" charset="-34"/>
                <a:cs typeface="Kanit" pitchFamily="2" charset="-34"/>
              </a:rPr>
              <a:t>Play-once only</a:t>
            </a:r>
          </a:p>
          <a:p>
            <a:pPr marL="800100" lvl="1" indent="-342900">
              <a:buFont typeface="Arial" panose="020B0604020202020204" pitchFamily="34" charset="0"/>
              <a:buChar char="•"/>
            </a:pPr>
            <a:endParaRPr lang="en-GB" sz="1600" dirty="0">
              <a:solidFill>
                <a:srgbClr val="212529"/>
              </a:solidFill>
              <a:latin typeface="Kanit" pitchFamily="2" charset="-34"/>
              <a:cs typeface="Kanit" pitchFamily="2" charset="-34"/>
            </a:endParaRPr>
          </a:p>
          <a:p>
            <a:pPr algn="l"/>
            <a:r>
              <a:rPr lang="en-GB" sz="1600" b="0" i="0" dirty="0">
                <a:solidFill>
                  <a:srgbClr val="212529"/>
                </a:solidFill>
                <a:effectLst/>
                <a:latin typeface="Kanit" pitchFamily="2" charset="-34"/>
                <a:cs typeface="Kanit" pitchFamily="2" charset="-34"/>
              </a:rPr>
              <a:t>As an attacker, we can access all of the following </a:t>
            </a:r>
            <a:r>
              <a:rPr lang="en-GB" sz="1600" b="0" i="0" u="sng" dirty="0">
                <a:solidFill>
                  <a:srgbClr val="212529"/>
                </a:solidFill>
                <a:effectLst/>
                <a:latin typeface="Kanit" pitchFamily="2" charset="-34"/>
                <a:cs typeface="Kanit" pitchFamily="2" charset="-34"/>
              </a:rPr>
              <a:t>unauthenticated</a:t>
            </a:r>
            <a:r>
              <a:rPr lang="en-GB" sz="1600" b="0" i="0" dirty="0">
                <a:solidFill>
                  <a:srgbClr val="212529"/>
                </a:solidFill>
                <a:effectLst/>
                <a:latin typeface="Kanit" pitchFamily="2" charset="-34"/>
                <a:cs typeface="Kanit" pitchFamily="2" charset="-34"/>
              </a:rPr>
              <a:t>:</a:t>
            </a:r>
          </a:p>
          <a:p>
            <a:pPr lvl="1">
              <a:buFont typeface="Arial" panose="020B0604020202020204" pitchFamily="34" charset="0"/>
              <a:buChar char="•"/>
            </a:pPr>
            <a:r>
              <a:rPr lang="en-GB" sz="1600" b="0" i="0" dirty="0">
                <a:solidFill>
                  <a:srgbClr val="212529"/>
                </a:solidFill>
                <a:effectLst/>
                <a:latin typeface="Kanit" pitchFamily="2" charset="-34"/>
                <a:cs typeface="Kanit" pitchFamily="2" charset="-34"/>
              </a:rPr>
              <a:t>Photos replay-able</a:t>
            </a:r>
          </a:p>
          <a:p>
            <a:pPr lvl="1">
              <a:buFont typeface="Arial" panose="020B0604020202020204" pitchFamily="34" charset="0"/>
              <a:buChar char="•"/>
            </a:pPr>
            <a:r>
              <a:rPr lang="en-GB" sz="1600" b="0" i="0" dirty="0">
                <a:solidFill>
                  <a:srgbClr val="212529"/>
                </a:solidFill>
                <a:effectLst/>
                <a:latin typeface="Kanit" pitchFamily="2" charset="-34"/>
                <a:cs typeface="Kanit" pitchFamily="2" charset="-34"/>
              </a:rPr>
              <a:t>Photos time-limited</a:t>
            </a:r>
          </a:p>
          <a:p>
            <a:pPr lvl="1">
              <a:buFont typeface="Arial" panose="020B0604020202020204" pitchFamily="34" charset="0"/>
              <a:buChar char="•"/>
            </a:pPr>
            <a:r>
              <a:rPr lang="en-GB" sz="1600" b="0" i="0" dirty="0">
                <a:solidFill>
                  <a:srgbClr val="212529"/>
                </a:solidFill>
                <a:effectLst/>
                <a:latin typeface="Kanit" pitchFamily="2" charset="-34"/>
                <a:cs typeface="Kanit" pitchFamily="2" charset="-34"/>
              </a:rPr>
              <a:t>Videos replay-able</a:t>
            </a:r>
          </a:p>
          <a:p>
            <a:pPr lvl="1">
              <a:buFont typeface="Arial" panose="020B0604020202020204" pitchFamily="34" charset="0"/>
              <a:buChar char="•"/>
            </a:pPr>
            <a:r>
              <a:rPr lang="en-GB" sz="1600" b="0" i="0" dirty="0">
                <a:solidFill>
                  <a:srgbClr val="212529"/>
                </a:solidFill>
                <a:effectLst/>
                <a:latin typeface="Kanit" pitchFamily="2" charset="-34"/>
                <a:cs typeface="Kanit" pitchFamily="2" charset="-34"/>
              </a:rPr>
              <a:t>Videos play-once</a:t>
            </a:r>
          </a:p>
          <a:p>
            <a:pPr marL="800100" lvl="1" indent="-342900">
              <a:buFont typeface="Arial" panose="020B0604020202020204" pitchFamily="34" charset="0"/>
              <a:buChar char="•"/>
            </a:pPr>
            <a:endParaRPr lang="en-GB" dirty="0">
              <a:solidFill>
                <a:srgbClr val="212529"/>
              </a:solidFill>
              <a:latin typeface="Kanit" pitchFamily="2" charset="-34"/>
              <a:cs typeface="Kanit" pitchFamily="2" charset="-34"/>
            </a:endParaRPr>
          </a:p>
        </p:txBody>
      </p:sp>
      <p:sp>
        <p:nvSpPr>
          <p:cNvPr id="9" name="Title 1">
            <a:extLst>
              <a:ext uri="{FF2B5EF4-FFF2-40B4-BE49-F238E27FC236}">
                <a16:creationId xmlns:a16="http://schemas.microsoft.com/office/drawing/2014/main" id="{397A5952-5E50-8DF8-B962-1B3FEDEBF018}"/>
              </a:ext>
            </a:extLst>
          </p:cNvPr>
          <p:cNvSpPr>
            <a:spLocks noGrp="1"/>
          </p:cNvSpPr>
          <p:nvPr>
            <p:ph type="title"/>
          </p:nvPr>
        </p:nvSpPr>
        <p:spPr>
          <a:xfrm>
            <a:off x="483469" y="254642"/>
            <a:ext cx="7908170" cy="1411399"/>
          </a:xfrm>
        </p:spPr>
        <p:txBody>
          <a:bodyPr vert="horz">
            <a:noAutofit/>
          </a:bodyPr>
          <a:lstStyle/>
          <a:p>
            <a:r>
              <a:rPr lang="en-US" sz="2800" dirty="0"/>
              <a:t>Vulnerability #3 – Unauthenticated access to other people’s attachments (photos &amp; videos) from their chats</a:t>
            </a:r>
            <a:endParaRPr lang="ro-RO" sz="2800" dirty="0"/>
          </a:p>
        </p:txBody>
      </p:sp>
      <p:sp>
        <p:nvSpPr>
          <p:cNvPr id="7" name="TextBox 6">
            <a:extLst>
              <a:ext uri="{FF2B5EF4-FFF2-40B4-BE49-F238E27FC236}">
                <a16:creationId xmlns:a16="http://schemas.microsoft.com/office/drawing/2014/main" id="{36749B8B-49AE-D9C8-A3D1-068FDF7F3B48}"/>
              </a:ext>
            </a:extLst>
          </p:cNvPr>
          <p:cNvSpPr txBox="1"/>
          <p:nvPr/>
        </p:nvSpPr>
        <p:spPr>
          <a:xfrm>
            <a:off x="9196961" y="510258"/>
            <a:ext cx="2361080" cy="923330"/>
          </a:xfrm>
          <a:prstGeom prst="rect">
            <a:avLst/>
          </a:prstGeom>
          <a:noFill/>
        </p:spPr>
        <p:txBody>
          <a:bodyPr wrap="square">
            <a:spAutoFit/>
          </a:bodyPr>
          <a:lstStyle/>
          <a:p>
            <a:r>
              <a:rPr lang="en-GB" dirty="0">
                <a:solidFill>
                  <a:schemeClr val="accent1"/>
                </a:solidFill>
                <a:latin typeface="+mn-lt"/>
              </a:rPr>
              <a:t>#1 Broken Object Level Authorization</a:t>
            </a:r>
            <a:br>
              <a:rPr lang="en-GB" dirty="0">
                <a:solidFill>
                  <a:schemeClr val="accent1"/>
                </a:solidFill>
                <a:latin typeface="+mn-lt"/>
              </a:rPr>
            </a:br>
            <a:r>
              <a:rPr lang="en-GB" dirty="0">
                <a:solidFill>
                  <a:schemeClr val="accent1"/>
                </a:solidFill>
                <a:latin typeface="+mn-lt"/>
              </a:rPr>
              <a:t>Category</a:t>
            </a:r>
          </a:p>
        </p:txBody>
      </p:sp>
      <p:cxnSp>
        <p:nvCxnSpPr>
          <p:cNvPr id="8" name="Straight Connector 7">
            <a:extLst>
              <a:ext uri="{FF2B5EF4-FFF2-40B4-BE49-F238E27FC236}">
                <a16:creationId xmlns:a16="http://schemas.microsoft.com/office/drawing/2014/main" id="{36DE5674-7644-75A7-B9C4-139EBA368FF4}"/>
              </a:ext>
            </a:extLst>
          </p:cNvPr>
          <p:cNvCxnSpPr>
            <a:cxnSpLocks/>
          </p:cNvCxnSpPr>
          <p:nvPr/>
        </p:nvCxnSpPr>
        <p:spPr>
          <a:xfrm>
            <a:off x="8627264" y="138896"/>
            <a:ext cx="0" cy="1249433"/>
          </a:xfrm>
          <a:prstGeom prst="line">
            <a:avLst/>
          </a:prstGeom>
        </p:spPr>
        <p:style>
          <a:lnRef idx="1">
            <a:schemeClr val="accent1"/>
          </a:lnRef>
          <a:fillRef idx="0">
            <a:schemeClr val="accent1"/>
          </a:fillRef>
          <a:effectRef idx="0">
            <a:schemeClr val="accent1"/>
          </a:effectRef>
          <a:fontRef idx="minor">
            <a:schemeClr val="tx1"/>
          </a:fontRef>
        </p:style>
      </p:cxnSp>
      <p:pic>
        <p:nvPicPr>
          <p:cNvPr id="11" name="Picture 10" descr="A group of colorful rectangular objects&#10;&#10;Description automatically generated">
            <a:extLst>
              <a:ext uri="{FF2B5EF4-FFF2-40B4-BE49-F238E27FC236}">
                <a16:creationId xmlns:a16="http://schemas.microsoft.com/office/drawing/2014/main" id="{06D5A2D4-086B-7AF1-20B8-CD2A2C9746D1}"/>
              </a:ext>
            </a:extLst>
          </p:cNvPr>
          <p:cNvPicPr>
            <a:picLocks noChangeAspect="1"/>
          </p:cNvPicPr>
          <p:nvPr/>
        </p:nvPicPr>
        <p:blipFill>
          <a:blip r:embed="rId4"/>
          <a:stretch>
            <a:fillRect/>
          </a:stretch>
        </p:blipFill>
        <p:spPr>
          <a:xfrm>
            <a:off x="8780811" y="555773"/>
            <a:ext cx="416150" cy="416150"/>
          </a:xfrm>
          <a:prstGeom prst="rect">
            <a:avLst/>
          </a:prstGeom>
        </p:spPr>
      </p:pic>
    </p:spTree>
    <p:extLst>
      <p:ext uri="{BB962C8B-B14F-4D97-AF65-F5344CB8AC3E}">
        <p14:creationId xmlns:p14="http://schemas.microsoft.com/office/powerpoint/2010/main" val="41703056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714FD3-5B7B-439D-912B-2A2B4613D230}"/>
            </a:ext>
          </a:extLst>
        </p:cNvPr>
        <p:cNvGrpSpPr/>
        <p:nvPr/>
      </p:nvGrpSpPr>
      <p:grpSpPr>
        <a:xfrm>
          <a:off x="0" y="0"/>
          <a:ext cx="0" cy="0"/>
          <a:chOff x="0" y="0"/>
          <a:chExt cx="0" cy="0"/>
        </a:xfrm>
      </p:grpSpPr>
      <p:sp>
        <p:nvSpPr>
          <p:cNvPr id="10" name="Footer Placeholder 3">
            <a:extLst>
              <a:ext uri="{FF2B5EF4-FFF2-40B4-BE49-F238E27FC236}">
                <a16:creationId xmlns:a16="http://schemas.microsoft.com/office/drawing/2014/main" id="{8C1A3003-EF77-28C3-E972-A84DEA470D9B}"/>
              </a:ext>
            </a:extLst>
          </p:cNvPr>
          <p:cNvSpPr>
            <a:spLocks noGrp="1"/>
          </p:cNvSpPr>
          <p:nvPr>
            <p:ph type="ftr" sz="quarter" idx="10"/>
          </p:nvPr>
        </p:nvSpPr>
        <p:spPr/>
        <p:txBody>
          <a:bodyPr/>
          <a:lstStyle/>
          <a:p>
            <a:r>
              <a:rPr lang="en-US" dirty="0">
                <a:solidFill>
                  <a:srgbClr val="10CFC9"/>
                </a:solidFill>
              </a:rPr>
              <a:t>Fixing Security pain points</a:t>
            </a:r>
          </a:p>
        </p:txBody>
      </p:sp>
      <p:sp>
        <p:nvSpPr>
          <p:cNvPr id="5" name="Slide Number Placeholder 4">
            <a:extLst>
              <a:ext uri="{FF2B5EF4-FFF2-40B4-BE49-F238E27FC236}">
                <a16:creationId xmlns:a16="http://schemas.microsoft.com/office/drawing/2014/main" id="{D5F14977-D76B-3CA4-73D8-886D07EE8648}"/>
              </a:ext>
            </a:extLst>
          </p:cNvPr>
          <p:cNvSpPr>
            <a:spLocks noGrp="1"/>
          </p:cNvSpPr>
          <p:nvPr>
            <p:ph type="sldNum" sz="quarter" idx="11"/>
          </p:nvPr>
        </p:nvSpPr>
        <p:spPr/>
        <p:txBody>
          <a:bodyPr/>
          <a:lstStyle/>
          <a:p>
            <a:fld id="{4C012138-8E1B-0248-81B8-1431062B3210}" type="slidenum">
              <a:rPr lang="ro-RO" smtClean="0"/>
              <a:pPr/>
              <a:t>18</a:t>
            </a:fld>
            <a:endParaRPr lang="ro-RO" dirty="0"/>
          </a:p>
        </p:txBody>
      </p:sp>
      <p:pic>
        <p:nvPicPr>
          <p:cNvPr id="17424" name="Picture 16">
            <a:extLst>
              <a:ext uri="{FF2B5EF4-FFF2-40B4-BE49-F238E27FC236}">
                <a16:creationId xmlns:a16="http://schemas.microsoft.com/office/drawing/2014/main" id="{A98B1390-4A11-E033-ECF8-0FF09C0007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a:extLst>
              <a:ext uri="{FF2B5EF4-FFF2-40B4-BE49-F238E27FC236}">
                <a16:creationId xmlns:a16="http://schemas.microsoft.com/office/drawing/2014/main" id="{A5E1FCBF-121A-7793-AD09-A083530806EC}"/>
              </a:ext>
            </a:extLst>
          </p:cNvPr>
          <p:cNvSpPr txBox="1"/>
          <p:nvPr/>
        </p:nvSpPr>
        <p:spPr>
          <a:xfrm>
            <a:off x="483468" y="1666042"/>
            <a:ext cx="10641722" cy="2554545"/>
          </a:xfrm>
          <a:prstGeom prst="rect">
            <a:avLst/>
          </a:prstGeom>
          <a:noFill/>
        </p:spPr>
        <p:txBody>
          <a:bodyPr wrap="square">
            <a:spAutoFit/>
          </a:bodyPr>
          <a:lstStyle/>
          <a:p>
            <a:endParaRPr lang="en-GB" sz="1600" dirty="0">
              <a:solidFill>
                <a:srgbClr val="5F4776"/>
              </a:solidFill>
              <a:latin typeface="Kanit" pitchFamily="2" charset="-34"/>
              <a:cs typeface="Kanit" pitchFamily="2" charset="-34"/>
              <a:hlinkClick r:id="rId4"/>
            </a:endParaRPr>
          </a:p>
          <a:p>
            <a:r>
              <a:rPr lang="en-GB" sz="1600" dirty="0">
                <a:solidFill>
                  <a:srgbClr val="5F4776"/>
                </a:solidFill>
                <a:latin typeface="Kanit" pitchFamily="2" charset="-34"/>
                <a:cs typeface="Kanit" pitchFamily="2" charset="-34"/>
              </a:rPr>
              <a:t>Final result</a:t>
            </a:r>
            <a:r>
              <a:rPr lang="en-GB" sz="1600" dirty="0">
                <a:solidFill>
                  <a:srgbClr val="212529"/>
                </a:solidFill>
                <a:latin typeface="Kanit" pitchFamily="2" charset="-34"/>
                <a:cs typeface="Kanit" pitchFamily="2" charset="-34"/>
              </a:rPr>
              <a:t>:</a:t>
            </a:r>
          </a:p>
          <a:p>
            <a:endParaRPr lang="en-GB" sz="1600" dirty="0">
              <a:solidFill>
                <a:srgbClr val="5F4776"/>
              </a:solidFill>
              <a:latin typeface="Kanit" pitchFamily="2" charset="-34"/>
              <a:cs typeface="Kanit" pitchFamily="2" charset="-34"/>
            </a:endParaRPr>
          </a:p>
          <a:p>
            <a:r>
              <a:rPr lang="en-GB" sz="1600" b="0" i="0" u="none" strike="noStrike" dirty="0">
                <a:solidFill>
                  <a:srgbClr val="5F4776"/>
                </a:solidFill>
                <a:effectLst/>
                <a:latin typeface="Kanit" pitchFamily="2" charset="-34"/>
                <a:cs typeface="Kanit" pitchFamily="2" charset="-34"/>
              </a:rPr>
              <a:t>Unauthenticated:</a:t>
            </a:r>
            <a:br>
              <a:rPr lang="en-GB" sz="1600" b="0" i="0" u="none" strike="noStrike" dirty="0">
                <a:solidFill>
                  <a:srgbClr val="5F4776"/>
                </a:solidFill>
                <a:effectLst/>
                <a:latin typeface="Kanit" pitchFamily="2" charset="-34"/>
                <a:cs typeface="Kanit" pitchFamily="2" charset="-34"/>
                <a:hlinkClick r:id="rId4"/>
              </a:rPr>
            </a:br>
            <a:r>
              <a:rPr lang="en-GB" sz="1600" b="0" i="0" u="none" strike="noStrike" dirty="0">
                <a:solidFill>
                  <a:srgbClr val="5F4776"/>
                </a:solidFill>
                <a:effectLst/>
                <a:latin typeface="Kanit" pitchFamily="2" charset="-34"/>
                <a:cs typeface="Kanit" pitchFamily="2" charset="-34"/>
                <a:hlinkClick r:id="rId5"/>
              </a:rPr>
              <a:t>https://res.cloudinary.com/threender/image/upload/s–QQjZiJxc–/d4e74e59-430d-403f-b1c5-9c8208472007</a:t>
            </a:r>
            <a:endParaRPr lang="en-GB" sz="1600" b="0" i="0" u="none" strike="noStrike" dirty="0">
              <a:solidFill>
                <a:srgbClr val="5F4776"/>
              </a:solidFill>
              <a:effectLst/>
              <a:latin typeface="Kanit" pitchFamily="2" charset="-34"/>
              <a:cs typeface="Kanit" pitchFamily="2" charset="-34"/>
            </a:endParaRPr>
          </a:p>
          <a:p>
            <a:br>
              <a:rPr lang="en-GB" sz="1600" dirty="0">
                <a:solidFill>
                  <a:srgbClr val="5F4776"/>
                </a:solidFill>
                <a:latin typeface="Kanit" pitchFamily="2" charset="-34"/>
                <a:cs typeface="Kanit" pitchFamily="2" charset="-34"/>
              </a:rPr>
            </a:br>
            <a:r>
              <a:rPr lang="en-GB" sz="1600" dirty="0">
                <a:solidFill>
                  <a:srgbClr val="5F4776"/>
                </a:solidFill>
                <a:latin typeface="Kanit" pitchFamily="2" charset="-34"/>
                <a:cs typeface="Kanit" pitchFamily="2" charset="-34"/>
              </a:rPr>
              <a:t>Authenticated:</a:t>
            </a:r>
            <a:br>
              <a:rPr lang="en-GB" sz="1600" dirty="0">
                <a:solidFill>
                  <a:srgbClr val="5F4776"/>
                </a:solidFill>
                <a:latin typeface="Kanit" pitchFamily="2" charset="-34"/>
                <a:cs typeface="Kanit" pitchFamily="2" charset="-34"/>
              </a:rPr>
            </a:br>
            <a:r>
              <a:rPr lang="en-GB" sz="1600" b="0" i="0" u="none" strike="noStrike" dirty="0">
                <a:solidFill>
                  <a:srgbClr val="5F4776"/>
                </a:solidFill>
                <a:effectLst/>
                <a:latin typeface="Kanit" pitchFamily="2" charset="-34"/>
                <a:cs typeface="Kanit" pitchFamily="2" charset="-34"/>
                <a:hlinkClick r:id="rId6"/>
              </a:rPr>
              <a:t>https://core.api.feeld.co/cdn/chat-attachment/x</a:t>
            </a:r>
            <a:r>
              <a:rPr lang="en-GB" sz="1600" i="0" u="none" strike="noStrike" dirty="0">
                <a:solidFill>
                  <a:srgbClr val="5F4776"/>
                </a:solidFill>
                <a:effectLst/>
                <a:latin typeface="Kanit" pitchFamily="2" charset="-34"/>
                <a:cs typeface="Kanit" pitchFamily="2" charset="-34"/>
              </a:rPr>
              <a:t>&lt;sender-guid&gt;</a:t>
            </a:r>
            <a:r>
              <a:rPr lang="en-GB" sz="1600" b="0" i="0" u="none" strike="noStrike" dirty="0">
                <a:solidFill>
                  <a:srgbClr val="5F4776"/>
                </a:solidFill>
                <a:effectLst/>
                <a:latin typeface="Kanit" pitchFamily="2" charset="-34"/>
                <a:cs typeface="Kanit" pitchFamily="2" charset="-34"/>
                <a:hlinkClick r:id="rId6"/>
              </a:rPr>
              <a:t>/</a:t>
            </a:r>
            <a:r>
              <a:rPr lang="en-GB" sz="1600" i="0" u="none" strike="noStrike" dirty="0">
                <a:solidFill>
                  <a:srgbClr val="5F4776"/>
                </a:solidFill>
                <a:effectLst/>
                <a:latin typeface="Kanit" pitchFamily="2" charset="-34"/>
                <a:cs typeface="Kanit" pitchFamily="2" charset="-34"/>
                <a:hlinkClick r:id="rId6"/>
              </a:rPr>
              <a:t>c07c3360-c787-4be9-9cd6-b1ef9d06fff4</a:t>
            </a:r>
            <a:br>
              <a:rPr lang="en-GB" sz="1600" b="1" i="0" u="none" strike="noStrike" dirty="0">
                <a:solidFill>
                  <a:srgbClr val="5F4776"/>
                </a:solidFill>
                <a:effectLst/>
                <a:latin typeface="Kanit" pitchFamily="2" charset="-34"/>
                <a:cs typeface="Kanit" pitchFamily="2" charset="-34"/>
              </a:rPr>
            </a:br>
            <a:r>
              <a:rPr lang="en-GB" sz="1600" b="0" i="0" u="none" strike="noStrike" dirty="0">
                <a:solidFill>
                  <a:srgbClr val="5F4776"/>
                </a:solidFill>
                <a:effectLst/>
                <a:latin typeface="Kanit" pitchFamily="2" charset="-34"/>
                <a:cs typeface="Kanit" pitchFamily="2" charset="-34"/>
                <a:hlinkClick r:id="rId6"/>
              </a:rPr>
              <a:t>https://core.api.feeld.co/cdn/chat-attachment/x</a:t>
            </a:r>
            <a:r>
              <a:rPr lang="en-GB" sz="1600" i="0" u="none" strike="noStrike" dirty="0">
                <a:solidFill>
                  <a:srgbClr val="5F4776"/>
                </a:solidFill>
                <a:effectLst/>
                <a:latin typeface="Kanit" pitchFamily="2" charset="-34"/>
                <a:cs typeface="Kanit" pitchFamily="2" charset="-34"/>
              </a:rPr>
              <a:t>&lt;receiver-guid&gt;</a:t>
            </a:r>
            <a:r>
              <a:rPr lang="en-GB" sz="1600" b="0" i="0" u="none" strike="noStrike" dirty="0">
                <a:solidFill>
                  <a:srgbClr val="5F4776"/>
                </a:solidFill>
                <a:effectLst/>
                <a:latin typeface="Kanit" pitchFamily="2" charset="-34"/>
                <a:cs typeface="Kanit" pitchFamily="2" charset="-34"/>
                <a:hlinkClick r:id="rId6"/>
              </a:rPr>
              <a:t>/</a:t>
            </a:r>
            <a:r>
              <a:rPr lang="en-GB" sz="1600" i="0" u="none" strike="noStrike" dirty="0">
                <a:solidFill>
                  <a:srgbClr val="5F4776"/>
                </a:solidFill>
                <a:effectLst/>
                <a:latin typeface="Kanit" pitchFamily="2" charset="-34"/>
                <a:cs typeface="Kanit" pitchFamily="2" charset="-34"/>
                <a:hlinkClick r:id="rId6"/>
              </a:rPr>
              <a:t>c07c3360-c787-4be9-9cd6-b1ef9d06fff4</a:t>
            </a:r>
            <a:br>
              <a:rPr lang="en-GB" sz="1600" b="1" i="0" u="none" strike="noStrike" dirty="0">
                <a:solidFill>
                  <a:srgbClr val="5F4776"/>
                </a:solidFill>
                <a:effectLst/>
                <a:latin typeface="Kanit" pitchFamily="2" charset="-34"/>
                <a:cs typeface="Kanit" pitchFamily="2" charset="-34"/>
              </a:rPr>
            </a:br>
            <a:endParaRPr lang="en-GB" sz="1600" dirty="0">
              <a:solidFill>
                <a:srgbClr val="5F4776"/>
              </a:solidFill>
              <a:latin typeface="Kanit" pitchFamily="2" charset="-34"/>
              <a:cs typeface="Kanit" pitchFamily="2" charset="-34"/>
            </a:endParaRPr>
          </a:p>
        </p:txBody>
      </p:sp>
      <p:sp>
        <p:nvSpPr>
          <p:cNvPr id="9" name="Title 1">
            <a:extLst>
              <a:ext uri="{FF2B5EF4-FFF2-40B4-BE49-F238E27FC236}">
                <a16:creationId xmlns:a16="http://schemas.microsoft.com/office/drawing/2014/main" id="{375828BA-9C6D-F6E7-56C4-120F7325173D}"/>
              </a:ext>
            </a:extLst>
          </p:cNvPr>
          <p:cNvSpPr>
            <a:spLocks noGrp="1"/>
          </p:cNvSpPr>
          <p:nvPr>
            <p:ph type="title"/>
          </p:nvPr>
        </p:nvSpPr>
        <p:spPr>
          <a:xfrm>
            <a:off x="483469" y="254642"/>
            <a:ext cx="7908170" cy="1411399"/>
          </a:xfrm>
        </p:spPr>
        <p:txBody>
          <a:bodyPr vert="horz">
            <a:noAutofit/>
          </a:bodyPr>
          <a:lstStyle/>
          <a:p>
            <a:r>
              <a:rPr lang="en-US" sz="2800" dirty="0"/>
              <a:t>Vulnerability #3 – Unauthenticated access to other people’s attachments (photos &amp; videos) from their chats</a:t>
            </a:r>
            <a:endParaRPr lang="ro-RO" sz="2800" dirty="0"/>
          </a:p>
        </p:txBody>
      </p:sp>
      <p:sp>
        <p:nvSpPr>
          <p:cNvPr id="7" name="TextBox 6">
            <a:extLst>
              <a:ext uri="{FF2B5EF4-FFF2-40B4-BE49-F238E27FC236}">
                <a16:creationId xmlns:a16="http://schemas.microsoft.com/office/drawing/2014/main" id="{8C01A5CF-FAA2-9D03-8587-CC80F46F637B}"/>
              </a:ext>
            </a:extLst>
          </p:cNvPr>
          <p:cNvSpPr txBox="1"/>
          <p:nvPr/>
        </p:nvSpPr>
        <p:spPr>
          <a:xfrm>
            <a:off x="9196961" y="510258"/>
            <a:ext cx="2361080" cy="923330"/>
          </a:xfrm>
          <a:prstGeom prst="rect">
            <a:avLst/>
          </a:prstGeom>
          <a:noFill/>
        </p:spPr>
        <p:txBody>
          <a:bodyPr wrap="square">
            <a:spAutoFit/>
          </a:bodyPr>
          <a:lstStyle/>
          <a:p>
            <a:r>
              <a:rPr lang="en-GB" dirty="0">
                <a:solidFill>
                  <a:schemeClr val="accent1"/>
                </a:solidFill>
                <a:latin typeface="+mn-lt"/>
              </a:rPr>
              <a:t>#1 Broken Object Level Authorization</a:t>
            </a:r>
            <a:br>
              <a:rPr lang="en-GB" dirty="0">
                <a:solidFill>
                  <a:schemeClr val="accent1"/>
                </a:solidFill>
                <a:latin typeface="+mn-lt"/>
              </a:rPr>
            </a:br>
            <a:r>
              <a:rPr lang="en-GB" dirty="0">
                <a:solidFill>
                  <a:schemeClr val="accent1"/>
                </a:solidFill>
                <a:latin typeface="+mn-lt"/>
              </a:rPr>
              <a:t>Category</a:t>
            </a:r>
          </a:p>
        </p:txBody>
      </p:sp>
      <p:cxnSp>
        <p:nvCxnSpPr>
          <p:cNvPr id="8" name="Straight Connector 7">
            <a:extLst>
              <a:ext uri="{FF2B5EF4-FFF2-40B4-BE49-F238E27FC236}">
                <a16:creationId xmlns:a16="http://schemas.microsoft.com/office/drawing/2014/main" id="{46044F9C-B398-7D53-B937-E9B040626691}"/>
              </a:ext>
            </a:extLst>
          </p:cNvPr>
          <p:cNvCxnSpPr>
            <a:cxnSpLocks/>
          </p:cNvCxnSpPr>
          <p:nvPr/>
        </p:nvCxnSpPr>
        <p:spPr>
          <a:xfrm>
            <a:off x="8627264" y="138896"/>
            <a:ext cx="0" cy="1249433"/>
          </a:xfrm>
          <a:prstGeom prst="line">
            <a:avLst/>
          </a:prstGeom>
        </p:spPr>
        <p:style>
          <a:lnRef idx="1">
            <a:schemeClr val="accent1"/>
          </a:lnRef>
          <a:fillRef idx="0">
            <a:schemeClr val="accent1"/>
          </a:fillRef>
          <a:effectRef idx="0">
            <a:schemeClr val="accent1"/>
          </a:effectRef>
          <a:fontRef idx="minor">
            <a:schemeClr val="tx1"/>
          </a:fontRef>
        </p:style>
      </p:cxnSp>
      <p:pic>
        <p:nvPicPr>
          <p:cNvPr id="11" name="Picture 10" descr="A group of colorful rectangular objects&#10;&#10;Description automatically generated">
            <a:extLst>
              <a:ext uri="{FF2B5EF4-FFF2-40B4-BE49-F238E27FC236}">
                <a16:creationId xmlns:a16="http://schemas.microsoft.com/office/drawing/2014/main" id="{5DC5736A-A4CC-1594-A3E7-45CF80C21CBC}"/>
              </a:ext>
            </a:extLst>
          </p:cNvPr>
          <p:cNvPicPr>
            <a:picLocks noChangeAspect="1"/>
          </p:cNvPicPr>
          <p:nvPr/>
        </p:nvPicPr>
        <p:blipFill>
          <a:blip r:embed="rId7"/>
          <a:stretch>
            <a:fillRect/>
          </a:stretch>
        </p:blipFill>
        <p:spPr>
          <a:xfrm>
            <a:off x="8780811" y="555773"/>
            <a:ext cx="416150" cy="416150"/>
          </a:xfrm>
          <a:prstGeom prst="rect">
            <a:avLst/>
          </a:prstGeom>
        </p:spPr>
      </p:pic>
    </p:spTree>
    <p:extLst>
      <p:ext uri="{BB962C8B-B14F-4D97-AF65-F5344CB8AC3E}">
        <p14:creationId xmlns:p14="http://schemas.microsoft.com/office/powerpoint/2010/main" val="17456722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467FC8-819A-18B3-FBED-D91DC41F90BF}"/>
            </a:ext>
          </a:extLst>
        </p:cNvPr>
        <p:cNvGrpSpPr/>
        <p:nvPr/>
      </p:nvGrpSpPr>
      <p:grpSpPr>
        <a:xfrm>
          <a:off x="0" y="0"/>
          <a:ext cx="0" cy="0"/>
          <a:chOff x="0" y="0"/>
          <a:chExt cx="0" cy="0"/>
        </a:xfrm>
      </p:grpSpPr>
      <p:sp>
        <p:nvSpPr>
          <p:cNvPr id="10" name="Footer Placeholder 3">
            <a:extLst>
              <a:ext uri="{FF2B5EF4-FFF2-40B4-BE49-F238E27FC236}">
                <a16:creationId xmlns:a16="http://schemas.microsoft.com/office/drawing/2014/main" id="{F80C8CD8-E808-2FD7-C3CB-2D9D009BC698}"/>
              </a:ext>
            </a:extLst>
          </p:cNvPr>
          <p:cNvSpPr>
            <a:spLocks noGrp="1"/>
          </p:cNvSpPr>
          <p:nvPr>
            <p:ph type="ftr" sz="quarter" idx="10"/>
          </p:nvPr>
        </p:nvSpPr>
        <p:spPr/>
        <p:txBody>
          <a:bodyPr/>
          <a:lstStyle/>
          <a:p>
            <a:r>
              <a:rPr lang="en-US" dirty="0">
                <a:solidFill>
                  <a:srgbClr val="10CFC9"/>
                </a:solidFill>
              </a:rPr>
              <a:t>Fixing Security pain points</a:t>
            </a:r>
          </a:p>
        </p:txBody>
      </p:sp>
      <p:sp>
        <p:nvSpPr>
          <p:cNvPr id="5" name="Slide Number Placeholder 4">
            <a:extLst>
              <a:ext uri="{FF2B5EF4-FFF2-40B4-BE49-F238E27FC236}">
                <a16:creationId xmlns:a16="http://schemas.microsoft.com/office/drawing/2014/main" id="{5A1F6736-F21A-5B86-74ED-F2DAE66F23B6}"/>
              </a:ext>
            </a:extLst>
          </p:cNvPr>
          <p:cNvSpPr>
            <a:spLocks noGrp="1"/>
          </p:cNvSpPr>
          <p:nvPr>
            <p:ph type="sldNum" sz="quarter" idx="11"/>
          </p:nvPr>
        </p:nvSpPr>
        <p:spPr/>
        <p:txBody>
          <a:bodyPr/>
          <a:lstStyle/>
          <a:p>
            <a:fld id="{4C012138-8E1B-0248-81B8-1431062B3210}" type="slidenum">
              <a:rPr lang="ro-RO" smtClean="0"/>
              <a:pPr/>
              <a:t>19</a:t>
            </a:fld>
            <a:endParaRPr lang="ro-RO" dirty="0"/>
          </a:p>
        </p:txBody>
      </p:sp>
      <p:pic>
        <p:nvPicPr>
          <p:cNvPr id="17424" name="Picture 16">
            <a:extLst>
              <a:ext uri="{FF2B5EF4-FFF2-40B4-BE49-F238E27FC236}">
                <a16:creationId xmlns:a16="http://schemas.microsoft.com/office/drawing/2014/main" id="{722E24BB-63CA-7701-B3BE-969B94B7E3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a:extLst>
              <a:ext uri="{FF2B5EF4-FFF2-40B4-BE49-F238E27FC236}">
                <a16:creationId xmlns:a16="http://schemas.microsoft.com/office/drawing/2014/main" id="{9ABD4E74-0881-601C-D0D0-F312236711F1}"/>
              </a:ext>
            </a:extLst>
          </p:cNvPr>
          <p:cNvSpPr txBox="1"/>
          <p:nvPr/>
        </p:nvSpPr>
        <p:spPr>
          <a:xfrm>
            <a:off x="483468" y="1666045"/>
            <a:ext cx="6698997" cy="1323439"/>
          </a:xfrm>
          <a:prstGeom prst="rect">
            <a:avLst/>
          </a:prstGeom>
          <a:noFill/>
        </p:spPr>
        <p:txBody>
          <a:bodyPr wrap="square">
            <a:spAutoFit/>
          </a:bodyPr>
          <a:lstStyle/>
          <a:p>
            <a:pPr algn="l"/>
            <a:r>
              <a:rPr lang="en-GB" sz="1600" b="1" i="0" dirty="0">
                <a:solidFill>
                  <a:srgbClr val="212529"/>
                </a:solidFill>
                <a:effectLst/>
                <a:latin typeface="Kanit" pitchFamily="2" charset="-34"/>
                <a:cs typeface="Kanit" pitchFamily="2" charset="-34"/>
              </a:rPr>
              <a:t>Reproduction steps</a:t>
            </a:r>
            <a:r>
              <a:rPr lang="en-GB" sz="1600" b="0" i="0" dirty="0">
                <a:solidFill>
                  <a:srgbClr val="212529"/>
                </a:solidFill>
                <a:effectLst/>
                <a:latin typeface="Kanit" pitchFamily="2" charset="-34"/>
                <a:cs typeface="Kanit" pitchFamily="2" charset="-34"/>
              </a:rPr>
              <a:t>:</a:t>
            </a:r>
            <a:br>
              <a:rPr lang="en-GB" sz="1600" b="0" i="0" dirty="0">
                <a:solidFill>
                  <a:srgbClr val="212529"/>
                </a:solidFill>
                <a:effectLst/>
                <a:latin typeface="Kanit" pitchFamily="2" charset="-34"/>
                <a:cs typeface="Kanit" pitchFamily="2" charset="-34"/>
              </a:rPr>
            </a:br>
            <a:r>
              <a:rPr lang="en-GB" sz="1600" b="1" i="0" dirty="0">
                <a:solidFill>
                  <a:srgbClr val="212529"/>
                </a:solidFill>
                <a:effectLst/>
                <a:latin typeface="Kanit" pitchFamily="2" charset="-34"/>
                <a:cs typeface="Kanit" pitchFamily="2" charset="-34"/>
              </a:rPr>
              <a:t>Instance 1</a:t>
            </a:r>
            <a:r>
              <a:rPr lang="en-GB" sz="1600" b="0" i="0" dirty="0">
                <a:solidFill>
                  <a:srgbClr val="212529"/>
                </a:solidFill>
                <a:effectLst/>
                <a:latin typeface="Kanit" pitchFamily="2" charset="-34"/>
                <a:cs typeface="Kanit" pitchFamily="2" charset="-34"/>
              </a:rPr>
              <a:t>: Uploading </a:t>
            </a:r>
            <a:r>
              <a:rPr lang="en-GB" sz="1600" b="0" i="0" u="sng" dirty="0">
                <a:solidFill>
                  <a:srgbClr val="212529"/>
                </a:solidFill>
                <a:effectLst/>
                <a:latin typeface="Kanit" pitchFamily="2" charset="-34"/>
                <a:cs typeface="Kanit" pitchFamily="2" charset="-34"/>
              </a:rPr>
              <a:t>replay-able photos</a:t>
            </a:r>
          </a:p>
          <a:p>
            <a:pPr algn="l"/>
            <a:r>
              <a:rPr lang="en-GB" sz="1600" b="0" i="0" dirty="0">
                <a:solidFill>
                  <a:srgbClr val="212529"/>
                </a:solidFill>
                <a:effectLst/>
                <a:latin typeface="Kanit" pitchFamily="2" charset="-34"/>
                <a:cs typeface="Kanit" pitchFamily="2" charset="-34"/>
              </a:rPr>
              <a:t>1.Let’s upload in our chat, a normal replay-able photo.</a:t>
            </a:r>
            <a:br>
              <a:rPr lang="en-GB" sz="1600" b="0" i="0" dirty="0">
                <a:solidFill>
                  <a:srgbClr val="212529"/>
                </a:solidFill>
                <a:effectLst/>
                <a:latin typeface="Kanit" pitchFamily="2" charset="-34"/>
                <a:cs typeface="Kanit" pitchFamily="2" charset="-34"/>
              </a:rPr>
            </a:br>
            <a:r>
              <a:rPr lang="en-GB" sz="1600" b="0" i="0" dirty="0">
                <a:solidFill>
                  <a:srgbClr val="212529"/>
                </a:solidFill>
                <a:effectLst/>
                <a:latin typeface="Kanit" pitchFamily="2" charset="-34"/>
                <a:cs typeface="Kanit" pitchFamily="2" charset="-34"/>
              </a:rPr>
              <a:t>So, the first request is ‘Generate Upload Credentials’ for uploading on ‘</a:t>
            </a:r>
            <a:r>
              <a:rPr lang="en-GB" sz="1600" b="0" i="0" dirty="0" err="1">
                <a:solidFill>
                  <a:srgbClr val="212529"/>
                </a:solidFill>
                <a:effectLst/>
                <a:latin typeface="Kanit" pitchFamily="2" charset="-34"/>
                <a:cs typeface="Kanit" pitchFamily="2" charset="-34"/>
              </a:rPr>
              <a:t>api.cloudinary.com</a:t>
            </a:r>
            <a:r>
              <a:rPr lang="en-GB" sz="1600" b="0" i="0" dirty="0">
                <a:solidFill>
                  <a:srgbClr val="212529"/>
                </a:solidFill>
                <a:effectLst/>
                <a:latin typeface="Kanit" pitchFamily="2" charset="-34"/>
                <a:cs typeface="Kanit" pitchFamily="2" charset="-34"/>
              </a:rPr>
              <a:t>’:</a:t>
            </a:r>
          </a:p>
        </p:txBody>
      </p:sp>
      <p:pic>
        <p:nvPicPr>
          <p:cNvPr id="8" name="Picture 7" descr="A screenshot of a computer&#10;&#10;Description automatically generated">
            <a:extLst>
              <a:ext uri="{FF2B5EF4-FFF2-40B4-BE49-F238E27FC236}">
                <a16:creationId xmlns:a16="http://schemas.microsoft.com/office/drawing/2014/main" id="{CD9872BC-AA3D-0442-BF6C-93F48B1171F9}"/>
              </a:ext>
            </a:extLst>
          </p:cNvPr>
          <p:cNvPicPr>
            <a:picLocks noChangeAspect="1"/>
          </p:cNvPicPr>
          <p:nvPr/>
        </p:nvPicPr>
        <p:blipFill>
          <a:blip r:embed="rId4"/>
          <a:stretch>
            <a:fillRect/>
          </a:stretch>
        </p:blipFill>
        <p:spPr>
          <a:xfrm>
            <a:off x="4444677" y="3575034"/>
            <a:ext cx="7747323" cy="2738953"/>
          </a:xfrm>
          <a:prstGeom prst="rect">
            <a:avLst/>
          </a:prstGeom>
        </p:spPr>
      </p:pic>
      <p:sp>
        <p:nvSpPr>
          <p:cNvPr id="9" name="Title 1">
            <a:extLst>
              <a:ext uri="{FF2B5EF4-FFF2-40B4-BE49-F238E27FC236}">
                <a16:creationId xmlns:a16="http://schemas.microsoft.com/office/drawing/2014/main" id="{7AE5A259-7C65-0220-1460-567E96B6FFC3}"/>
              </a:ext>
            </a:extLst>
          </p:cNvPr>
          <p:cNvSpPr>
            <a:spLocks noGrp="1"/>
          </p:cNvSpPr>
          <p:nvPr>
            <p:ph type="title"/>
          </p:nvPr>
        </p:nvSpPr>
        <p:spPr>
          <a:xfrm>
            <a:off x="483469" y="254642"/>
            <a:ext cx="7908170" cy="1411399"/>
          </a:xfrm>
        </p:spPr>
        <p:txBody>
          <a:bodyPr vert="horz">
            <a:noAutofit/>
          </a:bodyPr>
          <a:lstStyle/>
          <a:p>
            <a:r>
              <a:rPr lang="en-US" sz="2800" dirty="0"/>
              <a:t>Vulnerability #3 – Unauthenticated access to other people’s attachments (photos &amp; videos) from their chats</a:t>
            </a:r>
            <a:endParaRPr lang="ro-RO" sz="2800" dirty="0"/>
          </a:p>
        </p:txBody>
      </p:sp>
    </p:spTree>
    <p:extLst>
      <p:ext uri="{BB962C8B-B14F-4D97-AF65-F5344CB8AC3E}">
        <p14:creationId xmlns:p14="http://schemas.microsoft.com/office/powerpoint/2010/main" val="40841026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Group 35">
            <a:extLst>
              <a:ext uri="{FF2B5EF4-FFF2-40B4-BE49-F238E27FC236}">
                <a16:creationId xmlns:a16="http://schemas.microsoft.com/office/drawing/2014/main" id="{539F8069-E5F2-403A-A219-6F29C9C05D15}"/>
              </a:ext>
            </a:extLst>
          </p:cNvPr>
          <p:cNvGrpSpPr/>
          <p:nvPr/>
        </p:nvGrpSpPr>
        <p:grpSpPr>
          <a:xfrm>
            <a:off x="247501" y="0"/>
            <a:ext cx="12192000" cy="6858000"/>
            <a:chOff x="0" y="0"/>
            <a:chExt cx="12192000" cy="6858000"/>
          </a:xfrm>
          <a:gradFill>
            <a:gsLst>
              <a:gs pos="74000">
                <a:schemeClr val="accent2">
                  <a:alpha val="0"/>
                </a:schemeClr>
              </a:gs>
              <a:gs pos="0">
                <a:schemeClr val="accent2">
                  <a:lumMod val="20000"/>
                  <a:lumOff val="80000"/>
                  <a:alpha val="51000"/>
                </a:schemeClr>
              </a:gs>
            </a:gsLst>
            <a:lin ang="1800000" scaled="0"/>
          </a:gradFill>
        </p:grpSpPr>
        <p:sp>
          <p:nvSpPr>
            <p:cNvPr id="73" name="Freeform: Shape 72">
              <a:extLst>
                <a:ext uri="{FF2B5EF4-FFF2-40B4-BE49-F238E27FC236}">
                  <a16:creationId xmlns:a16="http://schemas.microsoft.com/office/drawing/2014/main" id="{10B25E2E-95A9-485B-91D5-C4E60567E0D2}"/>
                </a:ext>
              </a:extLst>
            </p:cNvPr>
            <p:cNvSpPr/>
            <p:nvPr/>
          </p:nvSpPr>
          <p:spPr>
            <a:xfrm>
              <a:off x="0" y="0"/>
              <a:ext cx="12192000" cy="6799922"/>
            </a:xfrm>
            <a:custGeom>
              <a:avLst/>
              <a:gdLst>
                <a:gd name="connsiteX0" fmla="*/ 0 w 12192000"/>
                <a:gd name="connsiteY0" fmla="*/ 0 h 6799922"/>
                <a:gd name="connsiteX1" fmla="*/ 849590 w 12192000"/>
                <a:gd name="connsiteY1" fmla="*/ 0 h 6799922"/>
                <a:gd name="connsiteX2" fmla="*/ 950685 w 12192000"/>
                <a:gd name="connsiteY2" fmla="*/ 35217 h 6799922"/>
                <a:gd name="connsiteX3" fmla="*/ 2081581 w 12192000"/>
                <a:gd name="connsiteY3" fmla="*/ 1301847 h 6799922"/>
                <a:gd name="connsiteX4" fmla="*/ 1649990 w 12192000"/>
                <a:gd name="connsiteY4" fmla="*/ 3169749 h 6799922"/>
                <a:gd name="connsiteX5" fmla="*/ 1615128 w 12192000"/>
                <a:gd name="connsiteY5" fmla="*/ 3321051 h 6799922"/>
                <a:gd name="connsiteX6" fmla="*/ 1974903 w 12192000"/>
                <a:gd name="connsiteY6" fmla="*/ 4561439 h 6799922"/>
                <a:gd name="connsiteX7" fmla="*/ 2085764 w 12192000"/>
                <a:gd name="connsiteY7" fmla="*/ 4670905 h 6799922"/>
                <a:gd name="connsiteX8" fmla="*/ 3279437 w 12192000"/>
                <a:gd name="connsiteY8" fmla="*/ 5609389 h 6799922"/>
                <a:gd name="connsiteX9" fmla="*/ 3448169 w 12192000"/>
                <a:gd name="connsiteY9" fmla="*/ 6013788 h 6799922"/>
                <a:gd name="connsiteX10" fmla="*/ 3644790 w 12192000"/>
                <a:gd name="connsiteY10" fmla="*/ 6117676 h 6799922"/>
                <a:gd name="connsiteX11" fmla="*/ 12192000 w 12192000"/>
                <a:gd name="connsiteY11" fmla="*/ 3639225 h 6799922"/>
                <a:gd name="connsiteX12" fmla="*/ 12192000 w 12192000"/>
                <a:gd name="connsiteY12" fmla="*/ 4303885 h 6799922"/>
                <a:gd name="connsiteX13" fmla="*/ 3670588 w 12192000"/>
                <a:gd name="connsiteY13" fmla="*/ 6774475 h 6799922"/>
                <a:gd name="connsiteX14" fmla="*/ 2878525 w 12192000"/>
                <a:gd name="connsiteY14" fmla="*/ 6338700 h 6799922"/>
                <a:gd name="connsiteX15" fmla="*/ 2730013 w 12192000"/>
                <a:gd name="connsiteY15" fmla="*/ 5933606 h 6799922"/>
                <a:gd name="connsiteX16" fmla="*/ 1859859 w 12192000"/>
                <a:gd name="connsiteY16" fmla="*/ 5269833 h 6799922"/>
                <a:gd name="connsiteX17" fmla="*/ 1387828 w 12192000"/>
                <a:gd name="connsiteY17" fmla="*/ 4824996 h 6799922"/>
                <a:gd name="connsiteX18" fmla="*/ 977852 w 12192000"/>
                <a:gd name="connsiteY18" fmla="*/ 3410995 h 6799922"/>
                <a:gd name="connsiteX19" fmla="*/ 1131941 w 12192000"/>
                <a:gd name="connsiteY19" fmla="*/ 2789057 h 6799922"/>
                <a:gd name="connsiteX20" fmla="*/ 1469405 w 12192000"/>
                <a:gd name="connsiteY20" fmla="*/ 1478248 h 6799922"/>
                <a:gd name="connsiteX21" fmla="*/ 482812 w 12192000"/>
                <a:gd name="connsiteY21" fmla="*/ 551617 h 6799922"/>
                <a:gd name="connsiteX22" fmla="*/ 19845 w 12192000"/>
                <a:gd name="connsiteY22" fmla="*/ 108870 h 6799922"/>
                <a:gd name="connsiteX23" fmla="*/ 0 w 12192000"/>
                <a:gd name="connsiteY23" fmla="*/ 40430 h 6799922"/>
                <a:gd name="connsiteX24" fmla="*/ 0 w 12192000"/>
                <a:gd name="connsiteY24" fmla="*/ 0 h 6799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192000" h="6799922">
                  <a:moveTo>
                    <a:pt x="0" y="0"/>
                  </a:moveTo>
                  <a:lnTo>
                    <a:pt x="849590" y="0"/>
                  </a:lnTo>
                  <a:lnTo>
                    <a:pt x="950685" y="35217"/>
                  </a:lnTo>
                  <a:cubicBezTo>
                    <a:pt x="1480724" y="257688"/>
                    <a:pt x="1909537" y="708235"/>
                    <a:pt x="2081581" y="1301847"/>
                  </a:cubicBezTo>
                  <a:cubicBezTo>
                    <a:pt x="2278202" y="1980260"/>
                    <a:pt x="2091342" y="2680288"/>
                    <a:pt x="1649990" y="3169749"/>
                  </a:cubicBezTo>
                  <a:cubicBezTo>
                    <a:pt x="1613036" y="3210887"/>
                    <a:pt x="1599789" y="3268061"/>
                    <a:pt x="1615128" y="3321051"/>
                  </a:cubicBezTo>
                  <a:lnTo>
                    <a:pt x="1974903" y="4561439"/>
                  </a:lnTo>
                  <a:cubicBezTo>
                    <a:pt x="1990243" y="4615126"/>
                    <a:pt x="2032774" y="4656263"/>
                    <a:pt x="2085764" y="4670905"/>
                  </a:cubicBezTo>
                  <a:cubicBezTo>
                    <a:pt x="2585684" y="4809655"/>
                    <a:pt x="3024945" y="5140843"/>
                    <a:pt x="3279437" y="5609389"/>
                  </a:cubicBezTo>
                  <a:cubicBezTo>
                    <a:pt x="3356133" y="5750231"/>
                    <a:pt x="3412610" y="5904320"/>
                    <a:pt x="3448169" y="6013788"/>
                  </a:cubicBezTo>
                  <a:cubicBezTo>
                    <a:pt x="3474664" y="6095365"/>
                    <a:pt x="3561819" y="6141381"/>
                    <a:pt x="3644790" y="6117676"/>
                  </a:cubicBezTo>
                  <a:lnTo>
                    <a:pt x="12192000" y="3639225"/>
                  </a:lnTo>
                  <a:lnTo>
                    <a:pt x="12192000" y="4303885"/>
                  </a:lnTo>
                  <a:lnTo>
                    <a:pt x="3670588" y="6774475"/>
                  </a:lnTo>
                  <a:cubicBezTo>
                    <a:pt x="3331033" y="6872786"/>
                    <a:pt x="2976835" y="6677559"/>
                    <a:pt x="2878525" y="6338700"/>
                  </a:cubicBezTo>
                  <a:cubicBezTo>
                    <a:pt x="2878525" y="6338700"/>
                    <a:pt x="2830415" y="6122556"/>
                    <a:pt x="2730013" y="5933606"/>
                  </a:cubicBezTo>
                  <a:cubicBezTo>
                    <a:pt x="2548731" y="5592655"/>
                    <a:pt x="2226606" y="5354897"/>
                    <a:pt x="1859859" y="5269833"/>
                  </a:cubicBezTo>
                  <a:cubicBezTo>
                    <a:pt x="1633256" y="5217540"/>
                    <a:pt x="1452671" y="5048112"/>
                    <a:pt x="1387828" y="4824996"/>
                  </a:cubicBezTo>
                  <a:lnTo>
                    <a:pt x="977852" y="3410995"/>
                  </a:lnTo>
                  <a:cubicBezTo>
                    <a:pt x="914403" y="3190666"/>
                    <a:pt x="970182" y="2950817"/>
                    <a:pt x="1131941" y="2789057"/>
                  </a:cubicBezTo>
                  <a:cubicBezTo>
                    <a:pt x="1463130" y="2457171"/>
                    <a:pt x="1608853" y="1959343"/>
                    <a:pt x="1469405" y="1478248"/>
                  </a:cubicBezTo>
                  <a:cubicBezTo>
                    <a:pt x="1329260" y="997153"/>
                    <a:pt x="940200" y="654809"/>
                    <a:pt x="482812" y="551617"/>
                  </a:cubicBezTo>
                  <a:cubicBezTo>
                    <a:pt x="258998" y="501416"/>
                    <a:pt x="83294" y="328501"/>
                    <a:pt x="19845" y="108870"/>
                  </a:cubicBezTo>
                  <a:lnTo>
                    <a:pt x="0" y="40430"/>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2" name="Freeform: Shape 71">
              <a:extLst>
                <a:ext uri="{FF2B5EF4-FFF2-40B4-BE49-F238E27FC236}">
                  <a16:creationId xmlns:a16="http://schemas.microsoft.com/office/drawing/2014/main" id="{D04B59A1-2DCD-432E-96A3-24E793C2499B}"/>
                </a:ext>
              </a:extLst>
            </p:cNvPr>
            <p:cNvSpPr/>
            <p:nvPr/>
          </p:nvSpPr>
          <p:spPr>
            <a:xfrm>
              <a:off x="0" y="3179806"/>
              <a:ext cx="798442" cy="3678194"/>
            </a:xfrm>
            <a:custGeom>
              <a:avLst/>
              <a:gdLst>
                <a:gd name="connsiteX0" fmla="*/ 0 w 798442"/>
                <a:gd name="connsiteY0" fmla="*/ 0 h 3678194"/>
                <a:gd name="connsiteX1" fmla="*/ 57366 w 798442"/>
                <a:gd name="connsiteY1" fmla="*/ 26407 h 3678194"/>
                <a:gd name="connsiteX2" fmla="*/ 362887 w 798442"/>
                <a:gd name="connsiteY2" fmla="*/ 409682 h 3678194"/>
                <a:gd name="connsiteX3" fmla="*/ 772863 w 798442"/>
                <a:gd name="connsiteY3" fmla="*/ 1824380 h 3678194"/>
                <a:gd name="connsiteX4" fmla="*/ 618773 w 798442"/>
                <a:gd name="connsiteY4" fmla="*/ 2446316 h 3678194"/>
                <a:gd name="connsiteX5" fmla="*/ 242190 w 798442"/>
                <a:gd name="connsiteY5" fmla="*/ 3576288 h 3678194"/>
                <a:gd name="connsiteX6" fmla="*/ 264235 w 798442"/>
                <a:gd name="connsiteY6" fmla="*/ 3678194 h 3678194"/>
                <a:gd name="connsiteX7" fmla="*/ 0 w 798442"/>
                <a:gd name="connsiteY7" fmla="*/ 3678194 h 3678194"/>
                <a:gd name="connsiteX8" fmla="*/ 0 w 798442"/>
                <a:gd name="connsiteY8" fmla="*/ 2191866 h 3678194"/>
                <a:gd name="connsiteX9" fmla="*/ 99330 w 798442"/>
                <a:gd name="connsiteY9" fmla="*/ 2067019 h 3678194"/>
                <a:gd name="connsiteX10" fmla="*/ 134192 w 798442"/>
                <a:gd name="connsiteY10" fmla="*/ 1915717 h 3678194"/>
                <a:gd name="connsiteX11" fmla="*/ 0 w 798442"/>
                <a:gd name="connsiteY11" fmla="*/ 1453067 h 3678194"/>
                <a:gd name="connsiteX12" fmla="*/ 0 w 798442"/>
                <a:gd name="connsiteY12" fmla="*/ 0 h 3678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8442" h="3678194">
                  <a:moveTo>
                    <a:pt x="0" y="0"/>
                  </a:moveTo>
                  <a:lnTo>
                    <a:pt x="57366" y="26407"/>
                  </a:lnTo>
                  <a:cubicBezTo>
                    <a:pt x="203917" y="106513"/>
                    <a:pt x="314778" y="244959"/>
                    <a:pt x="362887" y="409682"/>
                  </a:cubicBezTo>
                  <a:lnTo>
                    <a:pt x="772863" y="1824380"/>
                  </a:lnTo>
                  <a:cubicBezTo>
                    <a:pt x="836312" y="2044010"/>
                    <a:pt x="780533" y="2283859"/>
                    <a:pt x="618773" y="2446316"/>
                  </a:cubicBezTo>
                  <a:cubicBezTo>
                    <a:pt x="328984" y="2736717"/>
                    <a:pt x="181191" y="3154167"/>
                    <a:pt x="242190" y="3576288"/>
                  </a:cubicBezTo>
                  <a:lnTo>
                    <a:pt x="264235" y="3678194"/>
                  </a:lnTo>
                  <a:lnTo>
                    <a:pt x="0" y="3678194"/>
                  </a:lnTo>
                  <a:lnTo>
                    <a:pt x="0" y="2191866"/>
                  </a:lnTo>
                  <a:lnTo>
                    <a:pt x="99330" y="2067019"/>
                  </a:lnTo>
                  <a:cubicBezTo>
                    <a:pt x="136284" y="2025881"/>
                    <a:pt x="149532" y="1968708"/>
                    <a:pt x="134192" y="1915717"/>
                  </a:cubicBezTo>
                  <a:lnTo>
                    <a:pt x="0" y="1453067"/>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087C287C-03AE-A24B-BAA1-017FBD9595F3}"/>
              </a:ext>
            </a:extLst>
          </p:cNvPr>
          <p:cNvSpPr>
            <a:spLocks noGrp="1"/>
          </p:cNvSpPr>
          <p:nvPr>
            <p:ph type="title"/>
          </p:nvPr>
        </p:nvSpPr>
        <p:spPr>
          <a:xfrm>
            <a:off x="1963925" y="547270"/>
            <a:ext cx="2524625" cy="711312"/>
          </a:xfrm>
        </p:spPr>
        <p:txBody>
          <a:bodyPr vert="horz" anchor="t">
            <a:normAutofit fontScale="90000"/>
          </a:bodyPr>
          <a:lstStyle/>
          <a:p>
            <a:r>
              <a:rPr lang="en-US" dirty="0" err="1"/>
              <a:t>Whoami</a:t>
            </a:r>
            <a:r>
              <a:rPr lang="en-US" dirty="0"/>
              <a:t>?</a:t>
            </a:r>
            <a:endParaRPr lang="ro-RO" dirty="0">
              <a:solidFill>
                <a:schemeClr val="accent3"/>
              </a:solidFill>
            </a:endParaRPr>
          </a:p>
        </p:txBody>
      </p:sp>
      <p:sp>
        <p:nvSpPr>
          <p:cNvPr id="4" name="Footer Placeholder 3">
            <a:extLst>
              <a:ext uri="{FF2B5EF4-FFF2-40B4-BE49-F238E27FC236}">
                <a16:creationId xmlns:a16="http://schemas.microsoft.com/office/drawing/2014/main" id="{9D4C454D-2568-7E45-8784-7DF887F9E122}"/>
              </a:ext>
            </a:extLst>
          </p:cNvPr>
          <p:cNvSpPr>
            <a:spLocks noGrp="1"/>
          </p:cNvSpPr>
          <p:nvPr>
            <p:ph type="ftr" sz="quarter" idx="10"/>
          </p:nvPr>
        </p:nvSpPr>
        <p:spPr/>
        <p:txBody>
          <a:bodyPr/>
          <a:lstStyle/>
          <a:p>
            <a:r>
              <a:rPr lang="en-US" dirty="0">
                <a:solidFill>
                  <a:srgbClr val="10CFC9"/>
                </a:solidFill>
              </a:rPr>
              <a:t>Fixing Security pain points</a:t>
            </a:r>
          </a:p>
        </p:txBody>
      </p:sp>
      <p:sp>
        <p:nvSpPr>
          <p:cNvPr id="5" name="Slide Number Placeholder 4">
            <a:extLst>
              <a:ext uri="{FF2B5EF4-FFF2-40B4-BE49-F238E27FC236}">
                <a16:creationId xmlns:a16="http://schemas.microsoft.com/office/drawing/2014/main" id="{9090BD6D-E978-0844-9116-A706998E962D}"/>
              </a:ext>
            </a:extLst>
          </p:cNvPr>
          <p:cNvSpPr>
            <a:spLocks noGrp="1"/>
          </p:cNvSpPr>
          <p:nvPr>
            <p:ph type="sldNum" sz="quarter" idx="11"/>
          </p:nvPr>
        </p:nvSpPr>
        <p:spPr/>
        <p:txBody>
          <a:bodyPr/>
          <a:lstStyle/>
          <a:p>
            <a:fld id="{4C012138-8E1B-0248-81B8-1431062B3210}" type="slidenum">
              <a:rPr lang="ro-RO" smtClean="0"/>
              <a:pPr/>
              <a:t>2</a:t>
            </a:fld>
            <a:endParaRPr lang="ro-RO" dirty="0"/>
          </a:p>
        </p:txBody>
      </p:sp>
      <p:sp>
        <p:nvSpPr>
          <p:cNvPr id="35" name="Oval 34">
            <a:extLst>
              <a:ext uri="{FF2B5EF4-FFF2-40B4-BE49-F238E27FC236}">
                <a16:creationId xmlns:a16="http://schemas.microsoft.com/office/drawing/2014/main" id="{5827264D-8611-4B5E-9376-85088004F788}"/>
              </a:ext>
            </a:extLst>
          </p:cNvPr>
          <p:cNvSpPr/>
          <p:nvPr/>
        </p:nvSpPr>
        <p:spPr>
          <a:xfrm>
            <a:off x="417243" y="1787987"/>
            <a:ext cx="685799" cy="685799"/>
          </a:xfrm>
          <a:prstGeom prst="ellipse">
            <a:avLst/>
          </a:prstGeom>
          <a:gradFill flip="none" rotWithShape="1">
            <a:gsLst>
              <a:gs pos="100000">
                <a:schemeClr val="accent2"/>
              </a:gs>
              <a:gs pos="42000">
                <a:schemeClr val="accent1"/>
              </a:gs>
              <a:gs pos="0">
                <a:schemeClr val="accent1"/>
              </a:gs>
            </a:gsLst>
            <a:path path="circle">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46272027-8C6E-437D-B940-8703879DA67C}"/>
              </a:ext>
            </a:extLst>
          </p:cNvPr>
          <p:cNvSpPr/>
          <p:nvPr/>
        </p:nvSpPr>
        <p:spPr>
          <a:xfrm>
            <a:off x="417243" y="2605767"/>
            <a:ext cx="685799" cy="685799"/>
          </a:xfrm>
          <a:prstGeom prst="ellipse">
            <a:avLst/>
          </a:prstGeom>
          <a:gradFill flip="none" rotWithShape="1">
            <a:gsLst>
              <a:gs pos="100000">
                <a:schemeClr val="accent2"/>
              </a:gs>
              <a:gs pos="42000">
                <a:schemeClr val="accent1"/>
              </a:gs>
              <a:gs pos="0">
                <a:schemeClr val="accent1"/>
              </a:gs>
            </a:gsLst>
            <a:path path="circle">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D33D7D21-9D8E-4FB0-85E9-F8C4B4B316C8}"/>
              </a:ext>
            </a:extLst>
          </p:cNvPr>
          <p:cNvSpPr/>
          <p:nvPr/>
        </p:nvSpPr>
        <p:spPr>
          <a:xfrm>
            <a:off x="417243" y="3478015"/>
            <a:ext cx="685799" cy="685799"/>
          </a:xfrm>
          <a:prstGeom prst="ellipse">
            <a:avLst/>
          </a:prstGeom>
          <a:gradFill flip="none" rotWithShape="1">
            <a:gsLst>
              <a:gs pos="100000">
                <a:schemeClr val="accent2"/>
              </a:gs>
              <a:gs pos="42000">
                <a:schemeClr val="accent1"/>
              </a:gs>
              <a:gs pos="0">
                <a:schemeClr val="accent1"/>
              </a:gs>
            </a:gsLst>
            <a:path path="circle">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F860B598-BDAD-43AE-A6E9-6E606EB702C3}"/>
              </a:ext>
            </a:extLst>
          </p:cNvPr>
          <p:cNvSpPr txBox="1"/>
          <p:nvPr/>
        </p:nvSpPr>
        <p:spPr>
          <a:xfrm>
            <a:off x="1963925" y="2605767"/>
            <a:ext cx="4815881" cy="646331"/>
          </a:xfrm>
          <a:prstGeom prst="rect">
            <a:avLst/>
          </a:prstGeom>
          <a:noFill/>
        </p:spPr>
        <p:txBody>
          <a:bodyPr wrap="square">
            <a:spAutoFit/>
          </a:bodyPr>
          <a:lstStyle/>
          <a:p>
            <a:r>
              <a:rPr lang="en-GB" dirty="0">
                <a:solidFill>
                  <a:schemeClr val="accent1"/>
                </a:solidFill>
                <a:latin typeface="+mn-lt"/>
              </a:rPr>
              <a:t>Accreditations: OSCP, CREST CRT, </a:t>
            </a:r>
            <a:r>
              <a:rPr lang="en-GB" dirty="0" err="1">
                <a:solidFill>
                  <a:schemeClr val="accent1"/>
                </a:solidFill>
                <a:latin typeface="+mn-lt"/>
              </a:rPr>
              <a:t>DevSecOps</a:t>
            </a:r>
            <a:r>
              <a:rPr lang="en-GB" dirty="0">
                <a:solidFill>
                  <a:schemeClr val="accent1"/>
                </a:solidFill>
                <a:latin typeface="+mn-lt"/>
              </a:rPr>
              <a:t>, GCP Security, GCP Architecture </a:t>
            </a:r>
          </a:p>
        </p:txBody>
      </p:sp>
      <p:pic>
        <p:nvPicPr>
          <p:cNvPr id="31" name="Graphic 30">
            <a:extLst>
              <a:ext uri="{FF2B5EF4-FFF2-40B4-BE49-F238E27FC236}">
                <a16:creationId xmlns:a16="http://schemas.microsoft.com/office/drawing/2014/main" id="{6E939123-6946-4187-B2A9-711796ACD5F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a:off x="580212" y="1950956"/>
            <a:ext cx="359860" cy="359860"/>
          </a:xfrm>
          <a:prstGeom prst="rect">
            <a:avLst/>
          </a:prstGeom>
        </p:spPr>
      </p:pic>
      <p:pic>
        <p:nvPicPr>
          <p:cNvPr id="32" name="Graphic 31">
            <a:extLst>
              <a:ext uri="{FF2B5EF4-FFF2-40B4-BE49-F238E27FC236}">
                <a16:creationId xmlns:a16="http://schemas.microsoft.com/office/drawing/2014/main" id="{0F5CA14D-AE3A-494B-A0FB-11DFC3B5D49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3790" y="2752314"/>
            <a:ext cx="392704" cy="392704"/>
          </a:xfrm>
          <a:prstGeom prst="rect">
            <a:avLst/>
          </a:prstGeom>
        </p:spPr>
      </p:pic>
      <p:sp>
        <p:nvSpPr>
          <p:cNvPr id="45" name="TextBox 44">
            <a:extLst>
              <a:ext uri="{FF2B5EF4-FFF2-40B4-BE49-F238E27FC236}">
                <a16:creationId xmlns:a16="http://schemas.microsoft.com/office/drawing/2014/main" id="{23C2D0AA-B546-4D78-A3CD-34EB264597B6}"/>
              </a:ext>
            </a:extLst>
          </p:cNvPr>
          <p:cNvSpPr txBox="1"/>
          <p:nvPr/>
        </p:nvSpPr>
        <p:spPr>
          <a:xfrm>
            <a:off x="1963925" y="3478015"/>
            <a:ext cx="3366796" cy="646331"/>
          </a:xfrm>
          <a:prstGeom prst="rect">
            <a:avLst/>
          </a:prstGeom>
          <a:noFill/>
        </p:spPr>
        <p:txBody>
          <a:bodyPr wrap="square">
            <a:spAutoFit/>
          </a:bodyPr>
          <a:lstStyle/>
          <a:p>
            <a:r>
              <a:rPr lang="en-GB" dirty="0">
                <a:solidFill>
                  <a:schemeClr val="accent1"/>
                </a:solidFill>
                <a:latin typeface="+mn-lt"/>
              </a:rPr>
              <a:t>Past History: Lloyds Bank, GFK, JPMorgan Bank, bet365</a:t>
            </a:r>
          </a:p>
        </p:txBody>
      </p:sp>
      <p:pic>
        <p:nvPicPr>
          <p:cNvPr id="54" name="Graphic 53">
            <a:extLst>
              <a:ext uri="{FF2B5EF4-FFF2-40B4-BE49-F238E27FC236}">
                <a16:creationId xmlns:a16="http://schemas.microsoft.com/office/drawing/2014/main" id="{0F4B5AB0-F6DB-48E8-B669-617ACB17230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42752" y="3603524"/>
            <a:ext cx="434782" cy="434780"/>
          </a:xfrm>
          <a:prstGeom prst="rect">
            <a:avLst/>
          </a:prstGeom>
        </p:spPr>
      </p:pic>
      <p:pic>
        <p:nvPicPr>
          <p:cNvPr id="41995" name="Picture 11">
            <a:extLst>
              <a:ext uri="{FF2B5EF4-FFF2-40B4-BE49-F238E27FC236}">
                <a16:creationId xmlns:a16="http://schemas.microsoft.com/office/drawing/2014/main" id="{766CE9CD-858E-4A81-8E8D-95F1A35BA69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0" y="0"/>
            <a:ext cx="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itle 1">
            <a:extLst>
              <a:ext uri="{FF2B5EF4-FFF2-40B4-BE49-F238E27FC236}">
                <a16:creationId xmlns:a16="http://schemas.microsoft.com/office/drawing/2014/main" id="{A14B0FD6-752E-1F75-2EF7-FD54043F7122}"/>
              </a:ext>
            </a:extLst>
          </p:cNvPr>
          <p:cNvSpPr txBox="1">
            <a:spLocks/>
          </p:cNvSpPr>
          <p:nvPr/>
        </p:nvSpPr>
        <p:spPr>
          <a:xfrm>
            <a:off x="1963925" y="1789178"/>
            <a:ext cx="4733408" cy="398437"/>
          </a:xfrm>
          <a:prstGeom prst="rect">
            <a:avLst/>
          </a:prstGeom>
        </p:spPr>
        <p:txBody>
          <a:bodyPr vert="horz" anchor="t">
            <a:normAutofit fontScale="97500"/>
          </a:bodyPr>
          <a:lstStyle>
            <a:lvl1pPr algn="l" defTabSz="914400" rtl="0" eaLnBrk="1" latinLnBrk="0" hangingPunct="1">
              <a:lnSpc>
                <a:spcPct val="100000"/>
              </a:lnSpc>
              <a:spcBef>
                <a:spcPct val="0"/>
              </a:spcBef>
              <a:buNone/>
              <a:defRPr sz="4400" b="1" kern="1200">
                <a:solidFill>
                  <a:srgbClr val="5F4776"/>
                </a:solidFill>
                <a:latin typeface="+mj-lt"/>
                <a:ea typeface="+mj-ea"/>
                <a:cs typeface="+mj-cs"/>
              </a:defRPr>
            </a:lvl1pPr>
          </a:lstStyle>
          <a:p>
            <a:pPr fontAlgn="auto">
              <a:spcAft>
                <a:spcPts val="0"/>
              </a:spcAft>
            </a:pPr>
            <a:r>
              <a:rPr lang="en-US" sz="2000" dirty="0"/>
              <a:t>Senior </a:t>
            </a:r>
            <a:r>
              <a:rPr lang="en-US" sz="2000" dirty="0" err="1"/>
              <a:t>Pentester</a:t>
            </a:r>
            <a:r>
              <a:rPr lang="en-US" sz="2000" dirty="0"/>
              <a:t> at FORTBRIDGE</a:t>
            </a:r>
            <a:endParaRPr lang="ro-RO" sz="2000" dirty="0">
              <a:solidFill>
                <a:schemeClr val="accent3"/>
              </a:solidFill>
            </a:endParaRPr>
          </a:p>
        </p:txBody>
      </p:sp>
      <p:sp>
        <p:nvSpPr>
          <p:cNvPr id="7" name="Text Placeholder 5">
            <a:extLst>
              <a:ext uri="{FF2B5EF4-FFF2-40B4-BE49-F238E27FC236}">
                <a16:creationId xmlns:a16="http://schemas.microsoft.com/office/drawing/2014/main" id="{6C707EAB-7F5B-363A-28B1-766AC5E9EAAF}"/>
              </a:ext>
            </a:extLst>
          </p:cNvPr>
          <p:cNvSpPr txBox="1">
            <a:spLocks/>
          </p:cNvSpPr>
          <p:nvPr/>
        </p:nvSpPr>
        <p:spPr>
          <a:xfrm>
            <a:off x="8082819" y="3080873"/>
            <a:ext cx="3970337" cy="638175"/>
          </a:xfrm>
          <a:prstGeom prst="rect">
            <a:avLst/>
          </a:prstGeom>
        </p:spPr>
        <p:txBody>
          <a:bodyPr/>
          <a:lstStyle>
            <a:lvl1pPr marL="457200" indent="-4572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indent="0" algn="ctr" fontAlgn="auto">
              <a:spcAft>
                <a:spcPts val="0"/>
              </a:spcAft>
              <a:buNone/>
            </a:pPr>
            <a:r>
              <a:rPr lang="en-US" sz="2400" dirty="0">
                <a:solidFill>
                  <a:schemeClr val="accent3"/>
                </a:solidFill>
              </a:rPr>
              <a:t>&gt; 10 years of experience </a:t>
            </a:r>
            <a:br>
              <a:rPr lang="en-US" sz="2400" dirty="0">
                <a:solidFill>
                  <a:schemeClr val="accent3"/>
                </a:solidFill>
              </a:rPr>
            </a:br>
            <a:r>
              <a:rPr lang="en-US" sz="2400" dirty="0">
                <a:solidFill>
                  <a:schemeClr val="accent3"/>
                </a:solidFill>
              </a:rPr>
              <a:t>in security</a:t>
            </a:r>
          </a:p>
        </p:txBody>
      </p:sp>
      <p:pic>
        <p:nvPicPr>
          <p:cNvPr id="8" name="Google Shape;1051;p68">
            <a:extLst>
              <a:ext uri="{FF2B5EF4-FFF2-40B4-BE49-F238E27FC236}">
                <a16:creationId xmlns:a16="http://schemas.microsoft.com/office/drawing/2014/main" id="{F46BD6F7-95F5-806C-0442-18A99AA424B4}"/>
              </a:ext>
            </a:extLst>
          </p:cNvPr>
          <p:cNvPicPr preferRelativeResize="0"/>
          <p:nvPr/>
        </p:nvPicPr>
        <p:blipFill rotWithShape="1">
          <a:blip r:embed="rId10">
            <a:alphaModFix/>
          </a:blip>
          <a:srcRect/>
          <a:stretch/>
        </p:blipFill>
        <p:spPr>
          <a:xfrm>
            <a:off x="9117523" y="404508"/>
            <a:ext cx="1889100" cy="1889100"/>
          </a:xfrm>
          <a:prstGeom prst="ellipse">
            <a:avLst/>
          </a:prstGeom>
          <a:solidFill>
            <a:schemeClr val="lt1"/>
          </a:solidFill>
          <a:ln w="28575" cap="flat" cmpd="sng">
            <a:solidFill>
              <a:schemeClr val="lt1"/>
            </a:solidFill>
            <a:prstDash val="solid"/>
            <a:round/>
            <a:headEnd type="none" w="sm" len="sm"/>
            <a:tailEnd type="none" w="sm" len="sm"/>
          </a:ln>
          <a:effectLst>
            <a:outerShdw blurRad="345777" sx="91000" sy="91000" algn="ctr" rotWithShape="0">
              <a:srgbClr val="7F7F7F">
                <a:alpha val="40000"/>
              </a:srgbClr>
            </a:outerShdw>
          </a:effectLst>
        </p:spPr>
      </p:pic>
      <p:sp>
        <p:nvSpPr>
          <p:cNvPr id="9" name="Title 1">
            <a:extLst>
              <a:ext uri="{FF2B5EF4-FFF2-40B4-BE49-F238E27FC236}">
                <a16:creationId xmlns:a16="http://schemas.microsoft.com/office/drawing/2014/main" id="{8AA33934-3D20-CA66-909D-0E81FB4F496F}"/>
              </a:ext>
            </a:extLst>
          </p:cNvPr>
          <p:cNvSpPr txBox="1">
            <a:spLocks/>
          </p:cNvSpPr>
          <p:nvPr/>
        </p:nvSpPr>
        <p:spPr>
          <a:xfrm>
            <a:off x="8082819" y="2376870"/>
            <a:ext cx="3973513" cy="750888"/>
          </a:xfrm>
          <a:prstGeom prst="rect">
            <a:avLst/>
          </a:prstGeom>
        </p:spPr>
        <p:txBody>
          <a:bodyPr vert="horz" anchor="b"/>
          <a:lstStyle>
            <a:lvl1pPr algn="l" defTabSz="914400" rtl="0" eaLnBrk="1" latinLnBrk="0" hangingPunct="1">
              <a:lnSpc>
                <a:spcPct val="100000"/>
              </a:lnSpc>
              <a:spcBef>
                <a:spcPct val="0"/>
              </a:spcBef>
              <a:buNone/>
              <a:defRPr sz="4400" b="1" kern="1200">
                <a:solidFill>
                  <a:srgbClr val="5F4776"/>
                </a:solidFill>
                <a:latin typeface="+mj-lt"/>
                <a:ea typeface="+mj-ea"/>
                <a:cs typeface="+mj-cs"/>
              </a:defRPr>
            </a:lvl1pPr>
          </a:lstStyle>
          <a:p>
            <a:pPr algn="ctr" fontAlgn="auto">
              <a:spcAft>
                <a:spcPts val="0"/>
              </a:spcAft>
            </a:pPr>
            <a:r>
              <a:rPr lang="en-US" dirty="0">
                <a:solidFill>
                  <a:schemeClr val="accent1"/>
                </a:solidFill>
              </a:rPr>
              <a:t>Bogdan Tiron</a:t>
            </a:r>
            <a:endParaRPr lang="ro-RO" dirty="0">
              <a:solidFill>
                <a:schemeClr val="accent1"/>
              </a:solidFill>
            </a:endParaRPr>
          </a:p>
        </p:txBody>
      </p:sp>
    </p:spTree>
    <p:extLst>
      <p:ext uri="{BB962C8B-B14F-4D97-AF65-F5344CB8AC3E}">
        <p14:creationId xmlns:p14="http://schemas.microsoft.com/office/powerpoint/2010/main" val="19226322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DA7036-FF99-2873-699C-83A237B806C8}"/>
            </a:ext>
          </a:extLst>
        </p:cNvPr>
        <p:cNvGrpSpPr/>
        <p:nvPr/>
      </p:nvGrpSpPr>
      <p:grpSpPr>
        <a:xfrm>
          <a:off x="0" y="0"/>
          <a:ext cx="0" cy="0"/>
          <a:chOff x="0" y="0"/>
          <a:chExt cx="0" cy="0"/>
        </a:xfrm>
      </p:grpSpPr>
      <p:sp>
        <p:nvSpPr>
          <p:cNvPr id="10" name="Footer Placeholder 3">
            <a:extLst>
              <a:ext uri="{FF2B5EF4-FFF2-40B4-BE49-F238E27FC236}">
                <a16:creationId xmlns:a16="http://schemas.microsoft.com/office/drawing/2014/main" id="{45971A72-E4E7-A651-1691-0CF413AA96B2}"/>
              </a:ext>
            </a:extLst>
          </p:cNvPr>
          <p:cNvSpPr>
            <a:spLocks noGrp="1"/>
          </p:cNvSpPr>
          <p:nvPr>
            <p:ph type="ftr" sz="quarter" idx="10"/>
          </p:nvPr>
        </p:nvSpPr>
        <p:spPr/>
        <p:txBody>
          <a:bodyPr/>
          <a:lstStyle/>
          <a:p>
            <a:r>
              <a:rPr lang="en-US" dirty="0">
                <a:solidFill>
                  <a:srgbClr val="10CFC9"/>
                </a:solidFill>
              </a:rPr>
              <a:t>Fixing Security pain points</a:t>
            </a:r>
          </a:p>
        </p:txBody>
      </p:sp>
      <p:sp>
        <p:nvSpPr>
          <p:cNvPr id="5" name="Slide Number Placeholder 4">
            <a:extLst>
              <a:ext uri="{FF2B5EF4-FFF2-40B4-BE49-F238E27FC236}">
                <a16:creationId xmlns:a16="http://schemas.microsoft.com/office/drawing/2014/main" id="{DC6D57FE-9135-D024-1FDB-78A4B88E550F}"/>
              </a:ext>
            </a:extLst>
          </p:cNvPr>
          <p:cNvSpPr>
            <a:spLocks noGrp="1"/>
          </p:cNvSpPr>
          <p:nvPr>
            <p:ph type="sldNum" sz="quarter" idx="11"/>
          </p:nvPr>
        </p:nvSpPr>
        <p:spPr/>
        <p:txBody>
          <a:bodyPr/>
          <a:lstStyle/>
          <a:p>
            <a:fld id="{4C012138-8E1B-0248-81B8-1431062B3210}" type="slidenum">
              <a:rPr lang="ro-RO" smtClean="0"/>
              <a:pPr/>
              <a:t>20</a:t>
            </a:fld>
            <a:endParaRPr lang="ro-RO" dirty="0"/>
          </a:p>
        </p:txBody>
      </p:sp>
      <p:pic>
        <p:nvPicPr>
          <p:cNvPr id="17424" name="Picture 16">
            <a:extLst>
              <a:ext uri="{FF2B5EF4-FFF2-40B4-BE49-F238E27FC236}">
                <a16:creationId xmlns:a16="http://schemas.microsoft.com/office/drawing/2014/main" id="{66D21B5A-EB7D-923B-B492-70CDC98E3A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a:extLst>
              <a:ext uri="{FF2B5EF4-FFF2-40B4-BE49-F238E27FC236}">
                <a16:creationId xmlns:a16="http://schemas.microsoft.com/office/drawing/2014/main" id="{04115AC3-9CDE-7968-1F0A-8439B75D8C33}"/>
              </a:ext>
            </a:extLst>
          </p:cNvPr>
          <p:cNvSpPr txBox="1"/>
          <p:nvPr/>
        </p:nvSpPr>
        <p:spPr>
          <a:xfrm>
            <a:off x="483468" y="1666045"/>
            <a:ext cx="5576387" cy="1569660"/>
          </a:xfrm>
          <a:prstGeom prst="rect">
            <a:avLst/>
          </a:prstGeom>
          <a:noFill/>
        </p:spPr>
        <p:txBody>
          <a:bodyPr wrap="square">
            <a:spAutoFit/>
          </a:bodyPr>
          <a:lstStyle/>
          <a:p>
            <a:pPr algn="l"/>
            <a:r>
              <a:rPr lang="en-GB" sz="1600" b="1" i="0" dirty="0">
                <a:solidFill>
                  <a:srgbClr val="212529"/>
                </a:solidFill>
                <a:effectLst/>
                <a:latin typeface="Kanit" pitchFamily="2" charset="-34"/>
                <a:cs typeface="Kanit" pitchFamily="2" charset="-34"/>
              </a:rPr>
              <a:t>Reproduction steps</a:t>
            </a:r>
            <a:r>
              <a:rPr lang="en-GB" sz="1600" b="0" i="0" dirty="0">
                <a:solidFill>
                  <a:srgbClr val="212529"/>
                </a:solidFill>
                <a:effectLst/>
                <a:latin typeface="Kanit" pitchFamily="2" charset="-34"/>
                <a:cs typeface="Kanit" pitchFamily="2" charset="-34"/>
              </a:rPr>
              <a:t>:</a:t>
            </a:r>
            <a:br>
              <a:rPr lang="en-GB" sz="1600" b="0" i="0" dirty="0">
                <a:solidFill>
                  <a:srgbClr val="212529"/>
                </a:solidFill>
                <a:effectLst/>
                <a:latin typeface="Kanit" pitchFamily="2" charset="-34"/>
                <a:cs typeface="Kanit" pitchFamily="2" charset="-34"/>
              </a:rPr>
            </a:br>
            <a:r>
              <a:rPr lang="en-GB" sz="1600" b="1" i="0" dirty="0">
                <a:solidFill>
                  <a:srgbClr val="212529"/>
                </a:solidFill>
                <a:effectLst/>
                <a:latin typeface="Kanit" pitchFamily="2" charset="-34"/>
                <a:cs typeface="Kanit" pitchFamily="2" charset="-34"/>
              </a:rPr>
              <a:t>Instance 1</a:t>
            </a:r>
            <a:r>
              <a:rPr lang="en-GB" sz="1600" b="0" i="0" dirty="0">
                <a:solidFill>
                  <a:srgbClr val="212529"/>
                </a:solidFill>
                <a:effectLst/>
                <a:latin typeface="Kanit" pitchFamily="2" charset="-34"/>
                <a:cs typeface="Kanit" pitchFamily="2" charset="-34"/>
              </a:rPr>
              <a:t>: Uploading </a:t>
            </a:r>
            <a:r>
              <a:rPr lang="en-GB" sz="1600" b="0" i="0" u="sng" dirty="0">
                <a:solidFill>
                  <a:srgbClr val="212529"/>
                </a:solidFill>
                <a:effectLst/>
                <a:latin typeface="Kanit" pitchFamily="2" charset="-34"/>
                <a:cs typeface="Kanit" pitchFamily="2" charset="-34"/>
              </a:rPr>
              <a:t>replay-able photos</a:t>
            </a:r>
          </a:p>
          <a:p>
            <a:pPr algn="l"/>
            <a:r>
              <a:rPr lang="en-GB" sz="1600" b="0" i="0" dirty="0">
                <a:solidFill>
                  <a:srgbClr val="212529"/>
                </a:solidFill>
                <a:effectLst/>
                <a:latin typeface="Kanit" pitchFamily="2" charset="-34"/>
                <a:cs typeface="Kanit" pitchFamily="2" charset="-34"/>
              </a:rPr>
              <a:t>2. Then we send a photo upload request to </a:t>
            </a:r>
            <a:r>
              <a:rPr lang="en-GB" sz="1600" b="0" i="0" dirty="0" err="1">
                <a:solidFill>
                  <a:srgbClr val="212529"/>
                </a:solidFill>
                <a:effectLst/>
                <a:latin typeface="Kanit" pitchFamily="2" charset="-34"/>
                <a:cs typeface="Kanit" pitchFamily="2" charset="-34"/>
              </a:rPr>
              <a:t>api.cloudinary.com</a:t>
            </a:r>
            <a:r>
              <a:rPr lang="en-GB" sz="1600" b="0" i="0" dirty="0">
                <a:solidFill>
                  <a:srgbClr val="212529"/>
                </a:solidFill>
                <a:effectLst/>
                <a:latin typeface="Kanit" pitchFamily="2" charset="-34"/>
                <a:cs typeface="Kanit" pitchFamily="2" charset="-34"/>
              </a:rPr>
              <a:t> using the above generated ‘</a:t>
            </a:r>
            <a:r>
              <a:rPr lang="en-GB" sz="1600" b="0" i="0" dirty="0" err="1">
                <a:solidFill>
                  <a:srgbClr val="212529"/>
                </a:solidFill>
                <a:effectLst/>
                <a:latin typeface="Kanit" pitchFamily="2" charset="-34"/>
                <a:cs typeface="Kanit" pitchFamily="2" charset="-34"/>
              </a:rPr>
              <a:t>publicId</a:t>
            </a:r>
            <a:r>
              <a:rPr lang="en-GB" sz="1600" b="0" i="0" dirty="0">
                <a:solidFill>
                  <a:srgbClr val="212529"/>
                </a:solidFill>
                <a:effectLst/>
                <a:latin typeface="Kanit" pitchFamily="2" charset="-34"/>
                <a:cs typeface="Kanit" pitchFamily="2" charset="-34"/>
              </a:rPr>
              <a:t>’ and ‘signature’ values, plus an </a:t>
            </a:r>
            <a:r>
              <a:rPr lang="en-GB" sz="1600" b="0" i="0" dirty="0" err="1">
                <a:solidFill>
                  <a:srgbClr val="212529"/>
                </a:solidFill>
                <a:effectLst/>
                <a:latin typeface="Kanit" pitchFamily="2" charset="-34"/>
                <a:cs typeface="Kanit" pitchFamily="2" charset="-34"/>
              </a:rPr>
              <a:t>api_key</a:t>
            </a:r>
            <a:r>
              <a:rPr lang="en-GB" sz="1600" b="0" i="0" dirty="0">
                <a:solidFill>
                  <a:srgbClr val="212529"/>
                </a:solidFill>
                <a:effectLst/>
                <a:latin typeface="Kanit" pitchFamily="2" charset="-34"/>
                <a:cs typeface="Kanit" pitchFamily="2" charset="-34"/>
              </a:rPr>
              <a:t> and timestamp parameters:</a:t>
            </a:r>
          </a:p>
        </p:txBody>
      </p:sp>
      <p:pic>
        <p:nvPicPr>
          <p:cNvPr id="4" name="Picture 3" descr="A screenshot of a computer&#10;&#10;Description automatically generated">
            <a:extLst>
              <a:ext uri="{FF2B5EF4-FFF2-40B4-BE49-F238E27FC236}">
                <a16:creationId xmlns:a16="http://schemas.microsoft.com/office/drawing/2014/main" id="{5582C348-FCCB-E589-9C9B-B066F6584207}"/>
              </a:ext>
            </a:extLst>
          </p:cNvPr>
          <p:cNvPicPr>
            <a:picLocks noChangeAspect="1"/>
          </p:cNvPicPr>
          <p:nvPr/>
        </p:nvPicPr>
        <p:blipFill>
          <a:blip r:embed="rId4"/>
          <a:stretch>
            <a:fillRect/>
          </a:stretch>
        </p:blipFill>
        <p:spPr>
          <a:xfrm>
            <a:off x="6421637" y="1348149"/>
            <a:ext cx="5761335" cy="2786528"/>
          </a:xfrm>
          <a:prstGeom prst="rect">
            <a:avLst/>
          </a:prstGeom>
        </p:spPr>
      </p:pic>
      <p:pic>
        <p:nvPicPr>
          <p:cNvPr id="8" name="Picture 7" descr="A screenshot of a computer&#10;&#10;Description automatically generated">
            <a:extLst>
              <a:ext uri="{FF2B5EF4-FFF2-40B4-BE49-F238E27FC236}">
                <a16:creationId xmlns:a16="http://schemas.microsoft.com/office/drawing/2014/main" id="{1B916F34-1549-072E-0316-9539F0387F95}"/>
              </a:ext>
            </a:extLst>
          </p:cNvPr>
          <p:cNvPicPr>
            <a:picLocks noChangeAspect="1"/>
          </p:cNvPicPr>
          <p:nvPr/>
        </p:nvPicPr>
        <p:blipFill>
          <a:blip r:embed="rId5"/>
          <a:stretch>
            <a:fillRect/>
          </a:stretch>
        </p:blipFill>
        <p:spPr>
          <a:xfrm>
            <a:off x="6617596" y="4214191"/>
            <a:ext cx="5476669" cy="2630949"/>
          </a:xfrm>
          <a:prstGeom prst="rect">
            <a:avLst/>
          </a:prstGeom>
        </p:spPr>
      </p:pic>
      <p:sp>
        <p:nvSpPr>
          <p:cNvPr id="13" name="Title 1">
            <a:extLst>
              <a:ext uri="{FF2B5EF4-FFF2-40B4-BE49-F238E27FC236}">
                <a16:creationId xmlns:a16="http://schemas.microsoft.com/office/drawing/2014/main" id="{C84537F3-5688-1AD1-65D5-02B4E4213C4A}"/>
              </a:ext>
            </a:extLst>
          </p:cNvPr>
          <p:cNvSpPr>
            <a:spLocks noGrp="1"/>
          </p:cNvSpPr>
          <p:nvPr>
            <p:ph type="title"/>
          </p:nvPr>
        </p:nvSpPr>
        <p:spPr>
          <a:xfrm>
            <a:off x="483469" y="254642"/>
            <a:ext cx="7908170" cy="1411399"/>
          </a:xfrm>
        </p:spPr>
        <p:txBody>
          <a:bodyPr vert="horz">
            <a:noAutofit/>
          </a:bodyPr>
          <a:lstStyle/>
          <a:p>
            <a:r>
              <a:rPr lang="en-US" sz="2800" dirty="0"/>
              <a:t>Vulnerability #3 – Unauthenticated access to other people’s attachments (photos &amp; videos) from their chats</a:t>
            </a:r>
            <a:endParaRPr lang="ro-RO" sz="2800" dirty="0"/>
          </a:p>
        </p:txBody>
      </p:sp>
    </p:spTree>
    <p:extLst>
      <p:ext uri="{BB962C8B-B14F-4D97-AF65-F5344CB8AC3E}">
        <p14:creationId xmlns:p14="http://schemas.microsoft.com/office/powerpoint/2010/main" val="42255106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CACA01-A235-9F5A-9490-5E798E7F2B6E}"/>
            </a:ext>
          </a:extLst>
        </p:cNvPr>
        <p:cNvGrpSpPr/>
        <p:nvPr/>
      </p:nvGrpSpPr>
      <p:grpSpPr>
        <a:xfrm>
          <a:off x="0" y="0"/>
          <a:ext cx="0" cy="0"/>
          <a:chOff x="0" y="0"/>
          <a:chExt cx="0" cy="0"/>
        </a:xfrm>
      </p:grpSpPr>
      <p:sp>
        <p:nvSpPr>
          <p:cNvPr id="10" name="Footer Placeholder 3">
            <a:extLst>
              <a:ext uri="{FF2B5EF4-FFF2-40B4-BE49-F238E27FC236}">
                <a16:creationId xmlns:a16="http://schemas.microsoft.com/office/drawing/2014/main" id="{6758EA92-E3E5-25AC-EBFE-CF089476A8B3}"/>
              </a:ext>
            </a:extLst>
          </p:cNvPr>
          <p:cNvSpPr>
            <a:spLocks noGrp="1"/>
          </p:cNvSpPr>
          <p:nvPr>
            <p:ph type="ftr" sz="quarter" idx="10"/>
          </p:nvPr>
        </p:nvSpPr>
        <p:spPr/>
        <p:txBody>
          <a:bodyPr/>
          <a:lstStyle/>
          <a:p>
            <a:r>
              <a:rPr lang="en-US" dirty="0">
                <a:solidFill>
                  <a:srgbClr val="10CFC9"/>
                </a:solidFill>
              </a:rPr>
              <a:t>Fixing Security pain points</a:t>
            </a:r>
          </a:p>
        </p:txBody>
      </p:sp>
      <p:sp>
        <p:nvSpPr>
          <p:cNvPr id="5" name="Slide Number Placeholder 4">
            <a:extLst>
              <a:ext uri="{FF2B5EF4-FFF2-40B4-BE49-F238E27FC236}">
                <a16:creationId xmlns:a16="http://schemas.microsoft.com/office/drawing/2014/main" id="{69B2DCEF-D354-81A3-7930-F80165E9F12A}"/>
              </a:ext>
            </a:extLst>
          </p:cNvPr>
          <p:cNvSpPr>
            <a:spLocks noGrp="1"/>
          </p:cNvSpPr>
          <p:nvPr>
            <p:ph type="sldNum" sz="quarter" idx="11"/>
          </p:nvPr>
        </p:nvSpPr>
        <p:spPr/>
        <p:txBody>
          <a:bodyPr/>
          <a:lstStyle/>
          <a:p>
            <a:fld id="{4C012138-8E1B-0248-81B8-1431062B3210}" type="slidenum">
              <a:rPr lang="ro-RO" smtClean="0"/>
              <a:pPr/>
              <a:t>21</a:t>
            </a:fld>
            <a:endParaRPr lang="ro-RO" dirty="0"/>
          </a:p>
        </p:txBody>
      </p:sp>
      <p:pic>
        <p:nvPicPr>
          <p:cNvPr id="17424" name="Picture 16">
            <a:extLst>
              <a:ext uri="{FF2B5EF4-FFF2-40B4-BE49-F238E27FC236}">
                <a16:creationId xmlns:a16="http://schemas.microsoft.com/office/drawing/2014/main" id="{0704ECBC-B6E5-85D7-5E5A-C015B95C4A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a:extLst>
              <a:ext uri="{FF2B5EF4-FFF2-40B4-BE49-F238E27FC236}">
                <a16:creationId xmlns:a16="http://schemas.microsoft.com/office/drawing/2014/main" id="{BC1ABB11-C10F-BBCB-48E1-B1CEE732AA01}"/>
              </a:ext>
            </a:extLst>
          </p:cNvPr>
          <p:cNvSpPr txBox="1"/>
          <p:nvPr/>
        </p:nvSpPr>
        <p:spPr>
          <a:xfrm>
            <a:off x="483468" y="1666045"/>
            <a:ext cx="6698997" cy="1815882"/>
          </a:xfrm>
          <a:prstGeom prst="rect">
            <a:avLst/>
          </a:prstGeom>
          <a:noFill/>
        </p:spPr>
        <p:txBody>
          <a:bodyPr wrap="square">
            <a:spAutoFit/>
          </a:bodyPr>
          <a:lstStyle/>
          <a:p>
            <a:pPr algn="l"/>
            <a:r>
              <a:rPr lang="en-GB" sz="1600" b="1" i="0" dirty="0">
                <a:solidFill>
                  <a:srgbClr val="212529"/>
                </a:solidFill>
                <a:effectLst/>
                <a:latin typeface="Kanit" pitchFamily="2" charset="-34"/>
                <a:cs typeface="Kanit" pitchFamily="2" charset="-34"/>
              </a:rPr>
              <a:t>Reproduction steps</a:t>
            </a:r>
            <a:r>
              <a:rPr lang="en-GB" sz="1600" b="0" i="0" dirty="0">
                <a:solidFill>
                  <a:srgbClr val="212529"/>
                </a:solidFill>
                <a:effectLst/>
                <a:latin typeface="Kanit" pitchFamily="2" charset="-34"/>
                <a:cs typeface="Kanit" pitchFamily="2" charset="-34"/>
              </a:rPr>
              <a:t>:</a:t>
            </a:r>
            <a:br>
              <a:rPr lang="en-GB" sz="1600" b="0" i="0" dirty="0">
                <a:solidFill>
                  <a:srgbClr val="212529"/>
                </a:solidFill>
                <a:effectLst/>
                <a:latin typeface="Kanit" pitchFamily="2" charset="-34"/>
                <a:cs typeface="Kanit" pitchFamily="2" charset="-34"/>
              </a:rPr>
            </a:br>
            <a:r>
              <a:rPr lang="en-GB" sz="1600" b="1" i="0" dirty="0">
                <a:solidFill>
                  <a:srgbClr val="212529"/>
                </a:solidFill>
                <a:effectLst/>
                <a:latin typeface="Kanit" pitchFamily="2" charset="-34"/>
                <a:cs typeface="Kanit" pitchFamily="2" charset="-34"/>
              </a:rPr>
              <a:t>Instance 1</a:t>
            </a:r>
            <a:r>
              <a:rPr lang="en-GB" sz="1600" b="0" i="0" dirty="0">
                <a:solidFill>
                  <a:srgbClr val="212529"/>
                </a:solidFill>
                <a:effectLst/>
                <a:latin typeface="Kanit" pitchFamily="2" charset="-34"/>
                <a:cs typeface="Kanit" pitchFamily="2" charset="-34"/>
              </a:rPr>
              <a:t>: Uploading </a:t>
            </a:r>
            <a:r>
              <a:rPr lang="en-GB" sz="1600" b="0" i="0" u="sng" dirty="0">
                <a:solidFill>
                  <a:srgbClr val="212529"/>
                </a:solidFill>
                <a:effectLst/>
                <a:latin typeface="Kanit" pitchFamily="2" charset="-34"/>
                <a:cs typeface="Kanit" pitchFamily="2" charset="-34"/>
              </a:rPr>
              <a:t>replay-able photos</a:t>
            </a:r>
          </a:p>
          <a:p>
            <a:pPr algn="l"/>
            <a:r>
              <a:rPr lang="en-GB" sz="1600" b="0" i="0" dirty="0">
                <a:solidFill>
                  <a:srgbClr val="212529"/>
                </a:solidFill>
                <a:effectLst/>
                <a:latin typeface="Kanit" pitchFamily="2" charset="-34"/>
                <a:cs typeface="Kanit" pitchFamily="2" charset="-34"/>
              </a:rPr>
              <a:t>3. Next request done is: ‘</a:t>
            </a:r>
            <a:r>
              <a:rPr lang="en-GB" sz="1600" b="0" i="0" dirty="0" err="1">
                <a:solidFill>
                  <a:srgbClr val="212529"/>
                </a:solidFill>
                <a:effectLst/>
                <a:latin typeface="Kanit" pitchFamily="2" charset="-34"/>
                <a:cs typeface="Kanit" pitchFamily="2" charset="-34"/>
              </a:rPr>
              <a:t>UploadChatAttachment</a:t>
            </a:r>
            <a:r>
              <a:rPr lang="en-GB" sz="1600" b="0" i="0" dirty="0">
                <a:solidFill>
                  <a:srgbClr val="212529"/>
                </a:solidFill>
                <a:effectLst/>
                <a:latin typeface="Kanit" pitchFamily="2" charset="-34"/>
                <a:cs typeface="Kanit" pitchFamily="2" charset="-34"/>
              </a:rPr>
              <a:t>’ which gets the above unique </a:t>
            </a:r>
            <a:r>
              <a:rPr lang="en-GB" sz="1600" b="0" i="0" dirty="0" err="1">
                <a:solidFill>
                  <a:srgbClr val="212529"/>
                </a:solidFill>
                <a:effectLst/>
                <a:latin typeface="Kanit" pitchFamily="2" charset="-34"/>
                <a:cs typeface="Kanit" pitchFamily="2" charset="-34"/>
              </a:rPr>
              <a:t>public_id</a:t>
            </a:r>
            <a:r>
              <a:rPr lang="en-GB" sz="1600" b="0" i="0" dirty="0">
                <a:solidFill>
                  <a:srgbClr val="212529"/>
                </a:solidFill>
                <a:effectLst/>
                <a:latin typeface="Kanit" pitchFamily="2" charset="-34"/>
                <a:cs typeface="Kanit" pitchFamily="2" charset="-34"/>
              </a:rPr>
              <a:t> of the image from </a:t>
            </a:r>
            <a:r>
              <a:rPr lang="en-GB" sz="1600" b="0" i="0" dirty="0" err="1">
                <a:solidFill>
                  <a:srgbClr val="212529"/>
                </a:solidFill>
                <a:effectLst/>
                <a:latin typeface="Kanit" pitchFamily="2" charset="-34"/>
                <a:cs typeface="Kanit" pitchFamily="2" charset="-34"/>
              </a:rPr>
              <a:t>api.cloudinary.com</a:t>
            </a:r>
            <a:r>
              <a:rPr lang="en-GB" sz="1600" b="0" i="0" dirty="0">
                <a:solidFill>
                  <a:srgbClr val="212529"/>
                </a:solidFill>
                <a:effectLst/>
                <a:latin typeface="Kanit" pitchFamily="2" charset="-34"/>
                <a:cs typeface="Kanit" pitchFamily="2" charset="-34"/>
              </a:rPr>
              <a:t> and is passed to </a:t>
            </a:r>
            <a:r>
              <a:rPr lang="en-GB" sz="1600" b="0" i="0" dirty="0" err="1">
                <a:solidFill>
                  <a:srgbClr val="212529"/>
                </a:solidFill>
                <a:effectLst/>
                <a:latin typeface="Kanit" pitchFamily="2" charset="-34"/>
                <a:cs typeface="Kanit" pitchFamily="2" charset="-34"/>
              </a:rPr>
              <a:t>core.api.feeld.co</a:t>
            </a:r>
            <a:r>
              <a:rPr lang="en-GB" sz="1600" b="0" i="0" dirty="0">
                <a:solidFill>
                  <a:srgbClr val="212529"/>
                </a:solidFill>
                <a:effectLst/>
                <a:latin typeface="Kanit" pitchFamily="2" charset="-34"/>
                <a:cs typeface="Kanit" pitchFamily="2" charset="-34"/>
              </a:rPr>
              <a:t>, as seen below.</a:t>
            </a:r>
            <a:br>
              <a:rPr lang="en-GB" sz="1600" b="0" i="0" dirty="0">
                <a:solidFill>
                  <a:srgbClr val="212529"/>
                </a:solidFill>
                <a:effectLst/>
                <a:latin typeface="Kanit" pitchFamily="2" charset="-34"/>
                <a:cs typeface="Kanit" pitchFamily="2" charset="-34"/>
              </a:rPr>
            </a:br>
            <a:r>
              <a:rPr lang="en-GB" sz="1600" b="0" i="0" dirty="0">
                <a:solidFill>
                  <a:srgbClr val="212529"/>
                </a:solidFill>
                <a:effectLst/>
                <a:latin typeface="Kanit" pitchFamily="2" charset="-34"/>
                <a:cs typeface="Kanit" pitchFamily="2" charset="-34"/>
              </a:rPr>
              <a:t>I suspect this request is to copy the photo from </a:t>
            </a:r>
            <a:r>
              <a:rPr lang="en-GB" sz="1600" b="0" i="0" dirty="0" err="1">
                <a:solidFill>
                  <a:srgbClr val="212529"/>
                </a:solidFill>
                <a:effectLst/>
                <a:latin typeface="Kanit" pitchFamily="2" charset="-34"/>
                <a:cs typeface="Kanit" pitchFamily="2" charset="-34"/>
              </a:rPr>
              <a:t>api.cloudinary.com</a:t>
            </a:r>
            <a:r>
              <a:rPr lang="en-GB" sz="1600" b="0" i="0" dirty="0">
                <a:solidFill>
                  <a:srgbClr val="212529"/>
                </a:solidFill>
                <a:effectLst/>
                <a:latin typeface="Kanit" pitchFamily="2" charset="-34"/>
                <a:cs typeface="Kanit" pitchFamily="2" charset="-34"/>
              </a:rPr>
              <a:t> to </a:t>
            </a:r>
            <a:r>
              <a:rPr lang="en-GB" sz="1600" b="0" i="0" dirty="0" err="1">
                <a:solidFill>
                  <a:srgbClr val="212529"/>
                </a:solidFill>
                <a:effectLst/>
                <a:latin typeface="Kanit" pitchFamily="2" charset="-34"/>
                <a:cs typeface="Kanit" pitchFamily="2" charset="-34"/>
              </a:rPr>
              <a:t>core.api.feeld.co</a:t>
            </a:r>
            <a:r>
              <a:rPr lang="en-GB" sz="1600" b="0" i="0" dirty="0">
                <a:solidFill>
                  <a:srgbClr val="212529"/>
                </a:solidFill>
                <a:effectLst/>
                <a:latin typeface="Kanit" pitchFamily="2" charset="-34"/>
                <a:cs typeface="Kanit" pitchFamily="2" charset="-34"/>
              </a:rPr>
              <a:t>.</a:t>
            </a:r>
          </a:p>
        </p:txBody>
      </p:sp>
      <p:pic>
        <p:nvPicPr>
          <p:cNvPr id="3" name="Picture 2" descr="A screenshot of a computer screen&#10;&#10;Description automatically generated">
            <a:extLst>
              <a:ext uri="{FF2B5EF4-FFF2-40B4-BE49-F238E27FC236}">
                <a16:creationId xmlns:a16="http://schemas.microsoft.com/office/drawing/2014/main" id="{59E1F2BB-B048-1D6E-A78B-562E27C56729}"/>
              </a:ext>
            </a:extLst>
          </p:cNvPr>
          <p:cNvPicPr>
            <a:picLocks noChangeAspect="1"/>
          </p:cNvPicPr>
          <p:nvPr/>
        </p:nvPicPr>
        <p:blipFill>
          <a:blip r:embed="rId4"/>
          <a:stretch>
            <a:fillRect/>
          </a:stretch>
        </p:blipFill>
        <p:spPr>
          <a:xfrm>
            <a:off x="4552122" y="3162896"/>
            <a:ext cx="7639878" cy="3695104"/>
          </a:xfrm>
          <a:prstGeom prst="rect">
            <a:avLst/>
          </a:prstGeom>
        </p:spPr>
      </p:pic>
      <p:sp>
        <p:nvSpPr>
          <p:cNvPr id="9" name="Title 1">
            <a:extLst>
              <a:ext uri="{FF2B5EF4-FFF2-40B4-BE49-F238E27FC236}">
                <a16:creationId xmlns:a16="http://schemas.microsoft.com/office/drawing/2014/main" id="{C6ABD8A2-3E9E-7BA9-8031-195D4B26DA57}"/>
              </a:ext>
            </a:extLst>
          </p:cNvPr>
          <p:cNvSpPr>
            <a:spLocks noGrp="1"/>
          </p:cNvSpPr>
          <p:nvPr>
            <p:ph type="title"/>
          </p:nvPr>
        </p:nvSpPr>
        <p:spPr>
          <a:xfrm>
            <a:off x="483469" y="254642"/>
            <a:ext cx="7908170" cy="1411399"/>
          </a:xfrm>
        </p:spPr>
        <p:txBody>
          <a:bodyPr vert="horz">
            <a:noAutofit/>
          </a:bodyPr>
          <a:lstStyle/>
          <a:p>
            <a:r>
              <a:rPr lang="en-US" sz="2800" dirty="0"/>
              <a:t>Vulnerability #3 – Unauthenticated access to other people’s attachments (photos &amp; videos) from their chats</a:t>
            </a:r>
            <a:endParaRPr lang="ro-RO" sz="2800" dirty="0"/>
          </a:p>
        </p:txBody>
      </p:sp>
    </p:spTree>
    <p:extLst>
      <p:ext uri="{BB962C8B-B14F-4D97-AF65-F5344CB8AC3E}">
        <p14:creationId xmlns:p14="http://schemas.microsoft.com/office/powerpoint/2010/main" val="20253452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89AE17-BD04-54DA-B7DF-334054751B91}"/>
            </a:ext>
          </a:extLst>
        </p:cNvPr>
        <p:cNvGrpSpPr/>
        <p:nvPr/>
      </p:nvGrpSpPr>
      <p:grpSpPr>
        <a:xfrm>
          <a:off x="0" y="0"/>
          <a:ext cx="0" cy="0"/>
          <a:chOff x="0" y="0"/>
          <a:chExt cx="0" cy="0"/>
        </a:xfrm>
      </p:grpSpPr>
      <p:sp>
        <p:nvSpPr>
          <p:cNvPr id="10" name="Footer Placeholder 3">
            <a:extLst>
              <a:ext uri="{FF2B5EF4-FFF2-40B4-BE49-F238E27FC236}">
                <a16:creationId xmlns:a16="http://schemas.microsoft.com/office/drawing/2014/main" id="{CB9B84D2-FB0E-4954-36CC-48A52E09F49C}"/>
              </a:ext>
            </a:extLst>
          </p:cNvPr>
          <p:cNvSpPr>
            <a:spLocks noGrp="1"/>
          </p:cNvSpPr>
          <p:nvPr>
            <p:ph type="ftr" sz="quarter" idx="10"/>
          </p:nvPr>
        </p:nvSpPr>
        <p:spPr/>
        <p:txBody>
          <a:bodyPr/>
          <a:lstStyle/>
          <a:p>
            <a:r>
              <a:rPr lang="en-US" dirty="0">
                <a:solidFill>
                  <a:srgbClr val="10CFC9"/>
                </a:solidFill>
              </a:rPr>
              <a:t>Fixing Security pain points</a:t>
            </a:r>
          </a:p>
        </p:txBody>
      </p:sp>
      <p:sp>
        <p:nvSpPr>
          <p:cNvPr id="5" name="Slide Number Placeholder 4">
            <a:extLst>
              <a:ext uri="{FF2B5EF4-FFF2-40B4-BE49-F238E27FC236}">
                <a16:creationId xmlns:a16="http://schemas.microsoft.com/office/drawing/2014/main" id="{A0395222-3FCA-096A-1537-367ACCB8C43C}"/>
              </a:ext>
            </a:extLst>
          </p:cNvPr>
          <p:cNvSpPr>
            <a:spLocks noGrp="1"/>
          </p:cNvSpPr>
          <p:nvPr>
            <p:ph type="sldNum" sz="quarter" idx="11"/>
          </p:nvPr>
        </p:nvSpPr>
        <p:spPr/>
        <p:txBody>
          <a:bodyPr/>
          <a:lstStyle/>
          <a:p>
            <a:fld id="{4C012138-8E1B-0248-81B8-1431062B3210}" type="slidenum">
              <a:rPr lang="ro-RO" smtClean="0"/>
              <a:pPr/>
              <a:t>22</a:t>
            </a:fld>
            <a:endParaRPr lang="ro-RO" dirty="0"/>
          </a:p>
        </p:txBody>
      </p:sp>
      <p:pic>
        <p:nvPicPr>
          <p:cNvPr id="17424" name="Picture 16">
            <a:extLst>
              <a:ext uri="{FF2B5EF4-FFF2-40B4-BE49-F238E27FC236}">
                <a16:creationId xmlns:a16="http://schemas.microsoft.com/office/drawing/2014/main" id="{C0DD705B-50AA-89F9-A65F-7795E94DD0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a:extLst>
              <a:ext uri="{FF2B5EF4-FFF2-40B4-BE49-F238E27FC236}">
                <a16:creationId xmlns:a16="http://schemas.microsoft.com/office/drawing/2014/main" id="{312A6490-900A-1776-7AAD-2BCFA8B714E6}"/>
              </a:ext>
            </a:extLst>
          </p:cNvPr>
          <p:cNvSpPr txBox="1"/>
          <p:nvPr/>
        </p:nvSpPr>
        <p:spPr>
          <a:xfrm>
            <a:off x="483468" y="1666045"/>
            <a:ext cx="6698997" cy="1323439"/>
          </a:xfrm>
          <a:prstGeom prst="rect">
            <a:avLst/>
          </a:prstGeom>
          <a:noFill/>
        </p:spPr>
        <p:txBody>
          <a:bodyPr wrap="square">
            <a:spAutoFit/>
          </a:bodyPr>
          <a:lstStyle/>
          <a:p>
            <a:pPr algn="l"/>
            <a:r>
              <a:rPr lang="en-GB" sz="1600" b="1" i="0" dirty="0">
                <a:solidFill>
                  <a:srgbClr val="212529"/>
                </a:solidFill>
                <a:effectLst/>
                <a:latin typeface="Kanit" pitchFamily="2" charset="-34"/>
                <a:cs typeface="Kanit" pitchFamily="2" charset="-34"/>
              </a:rPr>
              <a:t>Reproduction steps</a:t>
            </a:r>
            <a:r>
              <a:rPr lang="en-GB" sz="1600" b="0" i="0" dirty="0">
                <a:solidFill>
                  <a:srgbClr val="212529"/>
                </a:solidFill>
                <a:effectLst/>
                <a:latin typeface="Kanit" pitchFamily="2" charset="-34"/>
                <a:cs typeface="Kanit" pitchFamily="2" charset="-34"/>
              </a:rPr>
              <a:t>:</a:t>
            </a:r>
            <a:br>
              <a:rPr lang="en-GB" sz="1600" b="0" i="0" dirty="0">
                <a:solidFill>
                  <a:srgbClr val="212529"/>
                </a:solidFill>
                <a:effectLst/>
                <a:latin typeface="Kanit" pitchFamily="2" charset="-34"/>
                <a:cs typeface="Kanit" pitchFamily="2" charset="-34"/>
              </a:rPr>
            </a:br>
            <a:r>
              <a:rPr lang="en-GB" sz="1600" b="1" i="0" dirty="0">
                <a:solidFill>
                  <a:srgbClr val="212529"/>
                </a:solidFill>
                <a:effectLst/>
                <a:latin typeface="Kanit" pitchFamily="2" charset="-34"/>
                <a:cs typeface="Kanit" pitchFamily="2" charset="-34"/>
              </a:rPr>
              <a:t>Instance 1</a:t>
            </a:r>
            <a:r>
              <a:rPr lang="en-GB" sz="1600" b="0" i="0" dirty="0">
                <a:solidFill>
                  <a:srgbClr val="212529"/>
                </a:solidFill>
                <a:effectLst/>
                <a:latin typeface="Kanit" pitchFamily="2" charset="-34"/>
                <a:cs typeface="Kanit" pitchFamily="2" charset="-34"/>
              </a:rPr>
              <a:t>: Uploading </a:t>
            </a:r>
            <a:r>
              <a:rPr lang="en-GB" sz="1600" b="0" i="0" u="sng" dirty="0">
                <a:solidFill>
                  <a:srgbClr val="212529"/>
                </a:solidFill>
                <a:effectLst/>
                <a:latin typeface="Kanit" pitchFamily="2" charset="-34"/>
                <a:cs typeface="Kanit" pitchFamily="2" charset="-34"/>
              </a:rPr>
              <a:t>replay-able photos</a:t>
            </a:r>
          </a:p>
          <a:p>
            <a:pPr algn="l"/>
            <a:r>
              <a:rPr lang="en-GB" sz="1600" b="0" i="0" dirty="0">
                <a:solidFill>
                  <a:srgbClr val="212529"/>
                </a:solidFill>
                <a:effectLst/>
                <a:latin typeface="Kanit" pitchFamily="2" charset="-34"/>
                <a:cs typeface="Kanit" pitchFamily="2" charset="-34"/>
              </a:rPr>
              <a:t>4. A unique ‘</a:t>
            </a:r>
            <a:r>
              <a:rPr lang="en-GB" sz="1600" b="0" i="0" dirty="0" err="1">
                <a:solidFill>
                  <a:srgbClr val="212529"/>
                </a:solidFill>
                <a:effectLst/>
                <a:latin typeface="Kanit" pitchFamily="2" charset="-34"/>
                <a:cs typeface="Kanit" pitchFamily="2" charset="-34"/>
              </a:rPr>
              <a:t>attachmentID</a:t>
            </a:r>
            <a:r>
              <a:rPr lang="en-GB" sz="1600" b="0" i="0" dirty="0">
                <a:solidFill>
                  <a:srgbClr val="212529"/>
                </a:solidFill>
                <a:effectLst/>
                <a:latin typeface="Kanit" pitchFamily="2" charset="-34"/>
                <a:cs typeface="Kanit" pitchFamily="2" charset="-34"/>
              </a:rPr>
              <a:t>’ parameter will be returned above in the response.</a:t>
            </a:r>
            <a:br>
              <a:rPr lang="en-GB" sz="1600" dirty="0"/>
            </a:br>
            <a:r>
              <a:rPr lang="en-GB" sz="1600" b="0" i="0" dirty="0">
                <a:solidFill>
                  <a:srgbClr val="212529"/>
                </a:solidFill>
                <a:effectLst/>
                <a:latin typeface="Kanit" pitchFamily="2" charset="-34"/>
                <a:cs typeface="Kanit" pitchFamily="2" charset="-34"/>
              </a:rPr>
              <a:t>This ‘</a:t>
            </a:r>
            <a:r>
              <a:rPr lang="en-GB" sz="1600" b="0" i="0" dirty="0" err="1">
                <a:solidFill>
                  <a:srgbClr val="212529"/>
                </a:solidFill>
                <a:effectLst/>
                <a:latin typeface="Kanit" pitchFamily="2" charset="-34"/>
                <a:cs typeface="Kanit" pitchFamily="2" charset="-34"/>
              </a:rPr>
              <a:t>attachmentID</a:t>
            </a:r>
            <a:r>
              <a:rPr lang="en-GB" sz="1600" b="0" i="0" dirty="0">
                <a:solidFill>
                  <a:srgbClr val="212529"/>
                </a:solidFill>
                <a:effectLst/>
                <a:latin typeface="Kanit" pitchFamily="2" charset="-34"/>
                <a:cs typeface="Kanit" pitchFamily="2" charset="-34"/>
              </a:rPr>
              <a:t>’ will be used and passed in the chat, as seen below:</a:t>
            </a:r>
          </a:p>
        </p:txBody>
      </p:sp>
      <p:pic>
        <p:nvPicPr>
          <p:cNvPr id="4" name="Picture 3" descr="A screenshot of a computer screen&#10;&#10;Description automatically generated">
            <a:extLst>
              <a:ext uri="{FF2B5EF4-FFF2-40B4-BE49-F238E27FC236}">
                <a16:creationId xmlns:a16="http://schemas.microsoft.com/office/drawing/2014/main" id="{03ECEB10-8CDA-F873-D141-D07D2456FFDC}"/>
              </a:ext>
            </a:extLst>
          </p:cNvPr>
          <p:cNvPicPr>
            <a:picLocks noChangeAspect="1"/>
          </p:cNvPicPr>
          <p:nvPr/>
        </p:nvPicPr>
        <p:blipFill>
          <a:blip r:embed="rId4"/>
          <a:stretch>
            <a:fillRect/>
          </a:stretch>
        </p:blipFill>
        <p:spPr>
          <a:xfrm>
            <a:off x="5769434" y="3101009"/>
            <a:ext cx="6422566" cy="3756991"/>
          </a:xfrm>
          <a:prstGeom prst="rect">
            <a:avLst/>
          </a:prstGeom>
        </p:spPr>
      </p:pic>
      <p:sp>
        <p:nvSpPr>
          <p:cNvPr id="8" name="Title 1">
            <a:extLst>
              <a:ext uri="{FF2B5EF4-FFF2-40B4-BE49-F238E27FC236}">
                <a16:creationId xmlns:a16="http://schemas.microsoft.com/office/drawing/2014/main" id="{F38B122B-83AC-FE77-170B-764431EB73A7}"/>
              </a:ext>
            </a:extLst>
          </p:cNvPr>
          <p:cNvSpPr>
            <a:spLocks noGrp="1"/>
          </p:cNvSpPr>
          <p:nvPr>
            <p:ph type="title"/>
          </p:nvPr>
        </p:nvSpPr>
        <p:spPr>
          <a:xfrm>
            <a:off x="483469" y="254642"/>
            <a:ext cx="7908170" cy="1411399"/>
          </a:xfrm>
        </p:spPr>
        <p:txBody>
          <a:bodyPr vert="horz">
            <a:noAutofit/>
          </a:bodyPr>
          <a:lstStyle/>
          <a:p>
            <a:r>
              <a:rPr lang="en-US" sz="2800" dirty="0"/>
              <a:t>Vulnerability #3 – Unauthenticated access to other people’s attachments (photos &amp; videos) from their chats</a:t>
            </a:r>
            <a:endParaRPr lang="ro-RO" sz="2800" dirty="0"/>
          </a:p>
        </p:txBody>
      </p:sp>
    </p:spTree>
    <p:extLst>
      <p:ext uri="{BB962C8B-B14F-4D97-AF65-F5344CB8AC3E}">
        <p14:creationId xmlns:p14="http://schemas.microsoft.com/office/powerpoint/2010/main" val="40805843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81CF84-34D5-BF04-742D-257EE3A1F798}"/>
            </a:ext>
          </a:extLst>
        </p:cNvPr>
        <p:cNvGrpSpPr/>
        <p:nvPr/>
      </p:nvGrpSpPr>
      <p:grpSpPr>
        <a:xfrm>
          <a:off x="0" y="0"/>
          <a:ext cx="0" cy="0"/>
          <a:chOff x="0" y="0"/>
          <a:chExt cx="0" cy="0"/>
        </a:xfrm>
      </p:grpSpPr>
      <p:sp>
        <p:nvSpPr>
          <p:cNvPr id="10" name="Footer Placeholder 3">
            <a:extLst>
              <a:ext uri="{FF2B5EF4-FFF2-40B4-BE49-F238E27FC236}">
                <a16:creationId xmlns:a16="http://schemas.microsoft.com/office/drawing/2014/main" id="{AB34986F-E1C8-B6C7-D23B-AC7E8D7C0E30}"/>
              </a:ext>
            </a:extLst>
          </p:cNvPr>
          <p:cNvSpPr>
            <a:spLocks noGrp="1"/>
          </p:cNvSpPr>
          <p:nvPr>
            <p:ph type="ftr" sz="quarter" idx="10"/>
          </p:nvPr>
        </p:nvSpPr>
        <p:spPr/>
        <p:txBody>
          <a:bodyPr/>
          <a:lstStyle/>
          <a:p>
            <a:r>
              <a:rPr lang="en-US" dirty="0">
                <a:solidFill>
                  <a:srgbClr val="10CFC9"/>
                </a:solidFill>
              </a:rPr>
              <a:t>Fixing Security pain points</a:t>
            </a:r>
          </a:p>
        </p:txBody>
      </p:sp>
      <p:sp>
        <p:nvSpPr>
          <p:cNvPr id="5" name="Slide Number Placeholder 4">
            <a:extLst>
              <a:ext uri="{FF2B5EF4-FFF2-40B4-BE49-F238E27FC236}">
                <a16:creationId xmlns:a16="http://schemas.microsoft.com/office/drawing/2014/main" id="{0B46D867-6F81-EE6B-EDDA-D82929CDEA92}"/>
              </a:ext>
            </a:extLst>
          </p:cNvPr>
          <p:cNvSpPr>
            <a:spLocks noGrp="1"/>
          </p:cNvSpPr>
          <p:nvPr>
            <p:ph type="sldNum" sz="quarter" idx="11"/>
          </p:nvPr>
        </p:nvSpPr>
        <p:spPr/>
        <p:txBody>
          <a:bodyPr/>
          <a:lstStyle/>
          <a:p>
            <a:fld id="{4C012138-8E1B-0248-81B8-1431062B3210}" type="slidenum">
              <a:rPr lang="ro-RO" smtClean="0"/>
              <a:pPr/>
              <a:t>23</a:t>
            </a:fld>
            <a:endParaRPr lang="ro-RO" dirty="0"/>
          </a:p>
        </p:txBody>
      </p:sp>
      <p:pic>
        <p:nvPicPr>
          <p:cNvPr id="17424" name="Picture 16">
            <a:extLst>
              <a:ext uri="{FF2B5EF4-FFF2-40B4-BE49-F238E27FC236}">
                <a16:creationId xmlns:a16="http://schemas.microsoft.com/office/drawing/2014/main" id="{930DD301-5B92-E8E9-D8C3-49BE5BB1F9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a:extLst>
              <a:ext uri="{FF2B5EF4-FFF2-40B4-BE49-F238E27FC236}">
                <a16:creationId xmlns:a16="http://schemas.microsoft.com/office/drawing/2014/main" id="{20B531A2-FF00-27C4-2D0A-73A1D11ED923}"/>
              </a:ext>
            </a:extLst>
          </p:cNvPr>
          <p:cNvSpPr txBox="1"/>
          <p:nvPr/>
        </p:nvSpPr>
        <p:spPr>
          <a:xfrm>
            <a:off x="483468" y="1666045"/>
            <a:ext cx="8759923" cy="1815882"/>
          </a:xfrm>
          <a:prstGeom prst="rect">
            <a:avLst/>
          </a:prstGeom>
          <a:noFill/>
        </p:spPr>
        <p:txBody>
          <a:bodyPr wrap="square">
            <a:spAutoFit/>
          </a:bodyPr>
          <a:lstStyle/>
          <a:p>
            <a:pPr algn="l"/>
            <a:r>
              <a:rPr lang="en-GB" sz="1600" b="1" i="0" dirty="0">
                <a:solidFill>
                  <a:srgbClr val="212529"/>
                </a:solidFill>
                <a:effectLst/>
                <a:latin typeface="Kanit" pitchFamily="2" charset="-34"/>
                <a:cs typeface="Kanit" pitchFamily="2" charset="-34"/>
              </a:rPr>
              <a:t>Reproduction steps</a:t>
            </a:r>
            <a:r>
              <a:rPr lang="en-GB" sz="1600" b="0" i="0" dirty="0">
                <a:solidFill>
                  <a:srgbClr val="212529"/>
                </a:solidFill>
                <a:effectLst/>
                <a:latin typeface="Kanit" pitchFamily="2" charset="-34"/>
                <a:cs typeface="Kanit" pitchFamily="2" charset="-34"/>
              </a:rPr>
              <a:t>:</a:t>
            </a:r>
            <a:br>
              <a:rPr lang="en-GB" sz="1600" b="0" i="0" dirty="0">
                <a:solidFill>
                  <a:srgbClr val="212529"/>
                </a:solidFill>
                <a:effectLst/>
                <a:latin typeface="Kanit" pitchFamily="2" charset="-34"/>
                <a:cs typeface="Kanit" pitchFamily="2" charset="-34"/>
              </a:rPr>
            </a:br>
            <a:r>
              <a:rPr lang="en-GB" sz="1600" b="1" i="0" dirty="0">
                <a:solidFill>
                  <a:srgbClr val="212529"/>
                </a:solidFill>
                <a:effectLst/>
                <a:latin typeface="Kanit" pitchFamily="2" charset="-34"/>
                <a:cs typeface="Kanit" pitchFamily="2" charset="-34"/>
              </a:rPr>
              <a:t>Instance 1</a:t>
            </a:r>
            <a:r>
              <a:rPr lang="en-GB" sz="1600" b="0" i="0" dirty="0">
                <a:solidFill>
                  <a:srgbClr val="212529"/>
                </a:solidFill>
                <a:effectLst/>
                <a:latin typeface="Kanit" pitchFamily="2" charset="-34"/>
                <a:cs typeface="Kanit" pitchFamily="2" charset="-34"/>
              </a:rPr>
              <a:t>: Uploading </a:t>
            </a:r>
            <a:r>
              <a:rPr lang="en-GB" sz="1600" b="0" i="0" u="sng" dirty="0">
                <a:solidFill>
                  <a:srgbClr val="212529"/>
                </a:solidFill>
                <a:effectLst/>
                <a:latin typeface="Kanit" pitchFamily="2" charset="-34"/>
                <a:cs typeface="Kanit" pitchFamily="2" charset="-34"/>
              </a:rPr>
              <a:t>replay-able photos</a:t>
            </a:r>
          </a:p>
          <a:p>
            <a:pPr algn="l"/>
            <a:r>
              <a:rPr lang="en-GB" sz="1600" b="0" i="0" dirty="0">
                <a:solidFill>
                  <a:srgbClr val="212529"/>
                </a:solidFill>
                <a:effectLst/>
                <a:latin typeface="Kanit" pitchFamily="2" charset="-34"/>
                <a:cs typeface="Kanit" pitchFamily="2" charset="-34"/>
              </a:rPr>
              <a:t>5. Now to get the photo authenticated, as any other user, we make the following request, using the above </a:t>
            </a:r>
            <a:r>
              <a:rPr lang="en-GB" sz="1600" b="0" i="0" dirty="0" err="1">
                <a:solidFill>
                  <a:srgbClr val="212529"/>
                </a:solidFill>
                <a:effectLst/>
                <a:latin typeface="Kanit" pitchFamily="2" charset="-34"/>
                <a:cs typeface="Kanit" pitchFamily="2" charset="-34"/>
              </a:rPr>
              <a:t>attachmentID</a:t>
            </a:r>
            <a:r>
              <a:rPr lang="en-GB" sz="1600" b="0" i="0" dirty="0">
                <a:solidFill>
                  <a:srgbClr val="212529"/>
                </a:solidFill>
                <a:effectLst/>
                <a:latin typeface="Kanit" pitchFamily="2" charset="-34"/>
                <a:cs typeface="Kanit" pitchFamily="2" charset="-34"/>
              </a:rPr>
              <a:t>:</a:t>
            </a:r>
            <a:br>
              <a:rPr lang="en-GB" sz="1600" dirty="0"/>
            </a:br>
            <a:r>
              <a:rPr lang="en-GB" sz="1600" b="0" i="0" u="none" strike="noStrike" dirty="0">
                <a:solidFill>
                  <a:srgbClr val="5F4776"/>
                </a:solidFill>
                <a:effectLst/>
                <a:latin typeface="Kanit" pitchFamily="2" charset="-34"/>
                <a:cs typeface="Kanit" pitchFamily="2" charset="-34"/>
                <a:hlinkClick r:id="rId4"/>
              </a:rPr>
              <a:t>https://core.api.feeld.co/cdn/chat-attachment/x/</a:t>
            </a:r>
            <a:r>
              <a:rPr lang="en-GB" sz="1600" b="1" i="0" u="none" strike="noStrike" dirty="0">
                <a:solidFill>
                  <a:srgbClr val="5F4776"/>
                </a:solidFill>
                <a:effectLst/>
                <a:latin typeface="Kanit" pitchFamily="2" charset="-34"/>
                <a:cs typeface="Kanit" pitchFamily="2" charset="-34"/>
                <a:hlinkClick r:id="rId4"/>
              </a:rPr>
              <a:t>c07c3360-c787-4be9-9cd6-b1ef9d06fff4</a:t>
            </a:r>
            <a:br>
              <a:rPr lang="en-GB" sz="1600" dirty="0"/>
            </a:br>
            <a:r>
              <a:rPr lang="en-GB" sz="1600" b="0" i="0" dirty="0">
                <a:solidFill>
                  <a:srgbClr val="212529"/>
                </a:solidFill>
                <a:effectLst/>
                <a:latin typeface="Kanit" pitchFamily="2" charset="-34"/>
                <a:cs typeface="Kanit" pitchFamily="2" charset="-34"/>
              </a:rPr>
              <a:t>Note: In the above request path, initially instead of ‘x’ it was the ‘</a:t>
            </a:r>
            <a:r>
              <a:rPr lang="en-GB" sz="1600" b="0" i="0" dirty="0" err="1">
                <a:solidFill>
                  <a:srgbClr val="212529"/>
                </a:solidFill>
                <a:effectLst/>
                <a:latin typeface="Kanit" pitchFamily="2" charset="-34"/>
                <a:cs typeface="Kanit" pitchFamily="2" charset="-34"/>
              </a:rPr>
              <a:t>ProfileId</a:t>
            </a:r>
            <a:r>
              <a:rPr lang="en-GB" sz="1600" b="0" i="0" dirty="0">
                <a:solidFill>
                  <a:srgbClr val="212529"/>
                </a:solidFill>
                <a:effectLst/>
                <a:latin typeface="Kanit" pitchFamily="2" charset="-34"/>
                <a:cs typeface="Kanit" pitchFamily="2" charset="-34"/>
              </a:rPr>
              <a:t>’ guid value of the sender or receiver of the photo, but deleting it works fine, so I just left an ‘x’ for an easier read.</a:t>
            </a:r>
          </a:p>
        </p:txBody>
      </p:sp>
      <p:pic>
        <p:nvPicPr>
          <p:cNvPr id="8" name="Picture 7" descr="A screenshot of a computer&#10;&#10;Description automatically generated">
            <a:extLst>
              <a:ext uri="{FF2B5EF4-FFF2-40B4-BE49-F238E27FC236}">
                <a16:creationId xmlns:a16="http://schemas.microsoft.com/office/drawing/2014/main" id="{4B4255CD-D96A-0488-F3DF-D2E4FE4590FA}"/>
              </a:ext>
            </a:extLst>
          </p:cNvPr>
          <p:cNvPicPr>
            <a:picLocks noChangeAspect="1"/>
          </p:cNvPicPr>
          <p:nvPr/>
        </p:nvPicPr>
        <p:blipFill>
          <a:blip r:embed="rId5"/>
          <a:stretch>
            <a:fillRect/>
          </a:stretch>
        </p:blipFill>
        <p:spPr>
          <a:xfrm>
            <a:off x="5685182" y="3385653"/>
            <a:ext cx="6506817" cy="3348785"/>
          </a:xfrm>
          <a:prstGeom prst="rect">
            <a:avLst/>
          </a:prstGeom>
        </p:spPr>
      </p:pic>
      <p:sp>
        <p:nvSpPr>
          <p:cNvPr id="11" name="Title 1">
            <a:extLst>
              <a:ext uri="{FF2B5EF4-FFF2-40B4-BE49-F238E27FC236}">
                <a16:creationId xmlns:a16="http://schemas.microsoft.com/office/drawing/2014/main" id="{D832AB64-BB37-2608-149F-BECC066D8A98}"/>
              </a:ext>
            </a:extLst>
          </p:cNvPr>
          <p:cNvSpPr>
            <a:spLocks noGrp="1"/>
          </p:cNvSpPr>
          <p:nvPr>
            <p:ph type="title"/>
          </p:nvPr>
        </p:nvSpPr>
        <p:spPr>
          <a:xfrm>
            <a:off x="483469" y="254642"/>
            <a:ext cx="7908170" cy="1411399"/>
          </a:xfrm>
        </p:spPr>
        <p:txBody>
          <a:bodyPr vert="horz">
            <a:noAutofit/>
          </a:bodyPr>
          <a:lstStyle/>
          <a:p>
            <a:r>
              <a:rPr lang="en-US" sz="2800" dirty="0"/>
              <a:t>Vulnerability #3 – Unauthenticated access to other people’s attachments (photos &amp; videos) from their chats</a:t>
            </a:r>
            <a:endParaRPr lang="ro-RO" sz="2800" dirty="0"/>
          </a:p>
        </p:txBody>
      </p:sp>
      <p:pic>
        <p:nvPicPr>
          <p:cNvPr id="4" name="Picture 3" descr="A screenshot of a computer&#10;&#10;Description automatically generated">
            <a:extLst>
              <a:ext uri="{FF2B5EF4-FFF2-40B4-BE49-F238E27FC236}">
                <a16:creationId xmlns:a16="http://schemas.microsoft.com/office/drawing/2014/main" id="{497FD19C-BF5A-AE22-B176-D741C1FEAEFD}"/>
              </a:ext>
            </a:extLst>
          </p:cNvPr>
          <p:cNvPicPr>
            <a:picLocks noChangeAspect="1"/>
          </p:cNvPicPr>
          <p:nvPr/>
        </p:nvPicPr>
        <p:blipFill>
          <a:blip r:embed="rId6"/>
          <a:stretch>
            <a:fillRect/>
          </a:stretch>
        </p:blipFill>
        <p:spPr>
          <a:xfrm>
            <a:off x="12043" y="3471989"/>
            <a:ext cx="5558658" cy="3051812"/>
          </a:xfrm>
          <a:prstGeom prst="rect">
            <a:avLst/>
          </a:prstGeom>
        </p:spPr>
      </p:pic>
    </p:spTree>
    <p:extLst>
      <p:ext uri="{BB962C8B-B14F-4D97-AF65-F5344CB8AC3E}">
        <p14:creationId xmlns:p14="http://schemas.microsoft.com/office/powerpoint/2010/main" val="3660770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2000" fill="hold"/>
                                        <p:tgtEl>
                                          <p:spTgt spid="4"/>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7FC17B-B98F-8567-E03C-46AA02C26850}"/>
            </a:ext>
          </a:extLst>
        </p:cNvPr>
        <p:cNvGrpSpPr/>
        <p:nvPr/>
      </p:nvGrpSpPr>
      <p:grpSpPr>
        <a:xfrm>
          <a:off x="0" y="0"/>
          <a:ext cx="0" cy="0"/>
          <a:chOff x="0" y="0"/>
          <a:chExt cx="0" cy="0"/>
        </a:xfrm>
      </p:grpSpPr>
      <p:sp>
        <p:nvSpPr>
          <p:cNvPr id="10" name="Footer Placeholder 3">
            <a:extLst>
              <a:ext uri="{FF2B5EF4-FFF2-40B4-BE49-F238E27FC236}">
                <a16:creationId xmlns:a16="http://schemas.microsoft.com/office/drawing/2014/main" id="{25CACBA7-3007-437E-B24E-8514ADEB68E1}"/>
              </a:ext>
            </a:extLst>
          </p:cNvPr>
          <p:cNvSpPr>
            <a:spLocks noGrp="1"/>
          </p:cNvSpPr>
          <p:nvPr>
            <p:ph type="ftr" sz="quarter" idx="10"/>
          </p:nvPr>
        </p:nvSpPr>
        <p:spPr/>
        <p:txBody>
          <a:bodyPr/>
          <a:lstStyle/>
          <a:p>
            <a:r>
              <a:rPr lang="en-US" dirty="0">
                <a:solidFill>
                  <a:srgbClr val="10CFC9"/>
                </a:solidFill>
              </a:rPr>
              <a:t>Fixing Security pain points</a:t>
            </a:r>
          </a:p>
        </p:txBody>
      </p:sp>
      <p:sp>
        <p:nvSpPr>
          <p:cNvPr id="5" name="Slide Number Placeholder 4">
            <a:extLst>
              <a:ext uri="{FF2B5EF4-FFF2-40B4-BE49-F238E27FC236}">
                <a16:creationId xmlns:a16="http://schemas.microsoft.com/office/drawing/2014/main" id="{068A6308-21A6-90BF-2CE7-A532A5909261}"/>
              </a:ext>
            </a:extLst>
          </p:cNvPr>
          <p:cNvSpPr>
            <a:spLocks noGrp="1"/>
          </p:cNvSpPr>
          <p:nvPr>
            <p:ph type="sldNum" sz="quarter" idx="11"/>
          </p:nvPr>
        </p:nvSpPr>
        <p:spPr/>
        <p:txBody>
          <a:bodyPr/>
          <a:lstStyle/>
          <a:p>
            <a:fld id="{4C012138-8E1B-0248-81B8-1431062B3210}" type="slidenum">
              <a:rPr lang="ro-RO" smtClean="0"/>
              <a:pPr/>
              <a:t>24</a:t>
            </a:fld>
            <a:endParaRPr lang="ro-RO" dirty="0"/>
          </a:p>
        </p:txBody>
      </p:sp>
      <p:pic>
        <p:nvPicPr>
          <p:cNvPr id="17424" name="Picture 16">
            <a:extLst>
              <a:ext uri="{FF2B5EF4-FFF2-40B4-BE49-F238E27FC236}">
                <a16:creationId xmlns:a16="http://schemas.microsoft.com/office/drawing/2014/main" id="{DC3D2A99-5C28-2C15-8EE4-C923C0DB15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a:extLst>
              <a:ext uri="{FF2B5EF4-FFF2-40B4-BE49-F238E27FC236}">
                <a16:creationId xmlns:a16="http://schemas.microsoft.com/office/drawing/2014/main" id="{55AD5639-903B-F454-3F50-690C0309A4AA}"/>
              </a:ext>
            </a:extLst>
          </p:cNvPr>
          <p:cNvSpPr txBox="1"/>
          <p:nvPr/>
        </p:nvSpPr>
        <p:spPr>
          <a:xfrm>
            <a:off x="483468" y="1666045"/>
            <a:ext cx="6698997" cy="1815882"/>
          </a:xfrm>
          <a:prstGeom prst="rect">
            <a:avLst/>
          </a:prstGeom>
          <a:noFill/>
        </p:spPr>
        <p:txBody>
          <a:bodyPr wrap="square">
            <a:spAutoFit/>
          </a:bodyPr>
          <a:lstStyle/>
          <a:p>
            <a:pPr algn="l"/>
            <a:r>
              <a:rPr lang="en-GB" sz="1600" b="1" i="0" dirty="0">
                <a:solidFill>
                  <a:srgbClr val="212529"/>
                </a:solidFill>
                <a:effectLst/>
                <a:latin typeface="Kanit" pitchFamily="2" charset="-34"/>
                <a:cs typeface="Kanit" pitchFamily="2" charset="-34"/>
              </a:rPr>
              <a:t>Reproduction steps</a:t>
            </a:r>
            <a:r>
              <a:rPr lang="en-GB" sz="1600" b="0" i="0" dirty="0">
                <a:solidFill>
                  <a:srgbClr val="212529"/>
                </a:solidFill>
                <a:effectLst/>
                <a:latin typeface="Kanit" pitchFamily="2" charset="-34"/>
                <a:cs typeface="Kanit" pitchFamily="2" charset="-34"/>
              </a:rPr>
              <a:t>:</a:t>
            </a:r>
            <a:br>
              <a:rPr lang="en-GB" sz="1600" b="0" i="0" dirty="0">
                <a:solidFill>
                  <a:srgbClr val="212529"/>
                </a:solidFill>
                <a:effectLst/>
                <a:latin typeface="Kanit" pitchFamily="2" charset="-34"/>
                <a:cs typeface="Kanit" pitchFamily="2" charset="-34"/>
              </a:rPr>
            </a:br>
            <a:r>
              <a:rPr lang="en-GB" sz="1600" b="1" i="0" dirty="0">
                <a:solidFill>
                  <a:srgbClr val="212529"/>
                </a:solidFill>
                <a:effectLst/>
                <a:latin typeface="Kanit" pitchFamily="2" charset="-34"/>
                <a:cs typeface="Kanit" pitchFamily="2" charset="-34"/>
              </a:rPr>
              <a:t>Instance 1</a:t>
            </a:r>
            <a:r>
              <a:rPr lang="en-GB" sz="1600" b="0" i="0" dirty="0">
                <a:solidFill>
                  <a:srgbClr val="212529"/>
                </a:solidFill>
                <a:effectLst/>
                <a:latin typeface="Kanit" pitchFamily="2" charset="-34"/>
                <a:cs typeface="Kanit" pitchFamily="2" charset="-34"/>
              </a:rPr>
              <a:t>: Uploading </a:t>
            </a:r>
            <a:r>
              <a:rPr lang="en-GB" sz="1600" b="0" i="0" u="sng" dirty="0">
                <a:solidFill>
                  <a:srgbClr val="212529"/>
                </a:solidFill>
                <a:effectLst/>
                <a:latin typeface="Kanit" pitchFamily="2" charset="-34"/>
                <a:cs typeface="Kanit" pitchFamily="2" charset="-34"/>
              </a:rPr>
              <a:t>replay-able photos</a:t>
            </a:r>
          </a:p>
          <a:p>
            <a:pPr algn="l"/>
            <a:r>
              <a:rPr lang="en-GB" sz="1600" b="0" i="0" dirty="0">
                <a:solidFill>
                  <a:srgbClr val="212529"/>
                </a:solidFill>
                <a:effectLst/>
                <a:latin typeface="Kanit" pitchFamily="2" charset="-34"/>
                <a:cs typeface="Kanit" pitchFamily="2" charset="-34"/>
              </a:rPr>
              <a:t>6.Now, to get the same photo but from </a:t>
            </a:r>
            <a:r>
              <a:rPr lang="en-GB" sz="1600" b="0" i="0" dirty="0" err="1">
                <a:solidFill>
                  <a:srgbClr val="212529"/>
                </a:solidFill>
                <a:effectLst/>
                <a:latin typeface="Kanit" pitchFamily="2" charset="-34"/>
                <a:cs typeface="Kanit" pitchFamily="2" charset="-34"/>
              </a:rPr>
              <a:t>cloudinary.com</a:t>
            </a:r>
            <a:r>
              <a:rPr lang="en-GB" sz="1600" b="0" i="0" dirty="0">
                <a:solidFill>
                  <a:srgbClr val="212529"/>
                </a:solidFill>
                <a:effectLst/>
                <a:latin typeface="Kanit" pitchFamily="2" charset="-34"/>
                <a:cs typeface="Kanit" pitchFamily="2" charset="-34"/>
              </a:rPr>
              <a:t>, </a:t>
            </a:r>
            <a:r>
              <a:rPr lang="en-GB" sz="1600" b="1" i="0" dirty="0">
                <a:solidFill>
                  <a:srgbClr val="212529"/>
                </a:solidFill>
                <a:effectLst/>
                <a:latin typeface="Kanit" pitchFamily="2" charset="-34"/>
                <a:cs typeface="Kanit" pitchFamily="2" charset="-34"/>
              </a:rPr>
              <a:t>unauthenticated</a:t>
            </a:r>
            <a:r>
              <a:rPr lang="en-GB" sz="1600" b="0" i="0" dirty="0">
                <a:solidFill>
                  <a:srgbClr val="212529"/>
                </a:solidFill>
                <a:effectLst/>
                <a:latin typeface="Kanit" pitchFamily="2" charset="-34"/>
                <a:cs typeface="Kanit" pitchFamily="2" charset="-34"/>
              </a:rPr>
              <a:t>, prepend /v1/ to the above request, as seen below, and you will get the ‘</a:t>
            </a:r>
            <a:r>
              <a:rPr lang="en-GB" sz="1600" b="0" i="0" dirty="0" err="1">
                <a:solidFill>
                  <a:srgbClr val="212529"/>
                </a:solidFill>
                <a:effectLst/>
                <a:latin typeface="Kanit" pitchFamily="2" charset="-34"/>
                <a:cs typeface="Kanit" pitchFamily="2" charset="-34"/>
              </a:rPr>
              <a:t>url</a:t>
            </a:r>
            <a:r>
              <a:rPr lang="en-GB" sz="1600" b="0" i="0" dirty="0">
                <a:solidFill>
                  <a:srgbClr val="212529"/>
                </a:solidFill>
                <a:effectLst/>
                <a:latin typeface="Kanit" pitchFamily="2" charset="-34"/>
                <a:cs typeface="Kanit" pitchFamily="2" charset="-34"/>
              </a:rPr>
              <a:t>’ pointing to the original photo:</a:t>
            </a:r>
            <a:br>
              <a:rPr lang="en-GB" sz="1600" dirty="0"/>
            </a:br>
            <a:r>
              <a:rPr lang="en-GB" sz="1600" b="0" i="0" u="none" strike="noStrike" dirty="0">
                <a:solidFill>
                  <a:srgbClr val="5F4776"/>
                </a:solidFill>
                <a:effectLst/>
                <a:latin typeface="Kanit" pitchFamily="2" charset="-34"/>
                <a:cs typeface="Kanit" pitchFamily="2" charset="-34"/>
                <a:hlinkClick r:id="rId4"/>
              </a:rPr>
              <a:t>https://res.cloudinary.com/threender/image/upload/s–QQjZiJxc–/d4e74e59-430d-403f-b1c5-9c8208472007</a:t>
            </a:r>
            <a:endParaRPr lang="en-GB" sz="1600" b="0" i="0" dirty="0">
              <a:solidFill>
                <a:srgbClr val="212529"/>
              </a:solidFill>
              <a:effectLst/>
              <a:latin typeface="Kanit" pitchFamily="2" charset="-34"/>
              <a:cs typeface="Kanit" pitchFamily="2" charset="-34"/>
            </a:endParaRPr>
          </a:p>
        </p:txBody>
      </p:sp>
      <p:pic>
        <p:nvPicPr>
          <p:cNvPr id="4" name="Picture 3" descr="A screenshot of a computer&#10;&#10;Description automatically generated">
            <a:extLst>
              <a:ext uri="{FF2B5EF4-FFF2-40B4-BE49-F238E27FC236}">
                <a16:creationId xmlns:a16="http://schemas.microsoft.com/office/drawing/2014/main" id="{09D2D805-D95D-52B8-5F02-6201674C68C6}"/>
              </a:ext>
            </a:extLst>
          </p:cNvPr>
          <p:cNvPicPr>
            <a:picLocks noChangeAspect="1"/>
          </p:cNvPicPr>
          <p:nvPr/>
        </p:nvPicPr>
        <p:blipFill>
          <a:blip r:embed="rId5"/>
          <a:stretch>
            <a:fillRect/>
          </a:stretch>
        </p:blipFill>
        <p:spPr>
          <a:xfrm>
            <a:off x="0" y="3518779"/>
            <a:ext cx="7110337" cy="1667571"/>
          </a:xfrm>
          <a:prstGeom prst="rect">
            <a:avLst/>
          </a:prstGeom>
        </p:spPr>
      </p:pic>
      <p:pic>
        <p:nvPicPr>
          <p:cNvPr id="8" name="Picture 7" descr="A train on a bridge&#10;&#10;Description automatically generated">
            <a:extLst>
              <a:ext uri="{FF2B5EF4-FFF2-40B4-BE49-F238E27FC236}">
                <a16:creationId xmlns:a16="http://schemas.microsoft.com/office/drawing/2014/main" id="{A193C5B7-4A5B-B773-7097-1B8B9AB389F6}"/>
              </a:ext>
            </a:extLst>
          </p:cNvPr>
          <p:cNvPicPr>
            <a:picLocks noChangeAspect="1"/>
          </p:cNvPicPr>
          <p:nvPr/>
        </p:nvPicPr>
        <p:blipFill>
          <a:blip r:embed="rId6"/>
          <a:stretch>
            <a:fillRect/>
          </a:stretch>
        </p:blipFill>
        <p:spPr>
          <a:xfrm>
            <a:off x="7481774" y="2902226"/>
            <a:ext cx="4710226" cy="3955774"/>
          </a:xfrm>
          <a:prstGeom prst="rect">
            <a:avLst/>
          </a:prstGeom>
        </p:spPr>
      </p:pic>
      <p:sp>
        <p:nvSpPr>
          <p:cNvPr id="11" name="Title 1">
            <a:extLst>
              <a:ext uri="{FF2B5EF4-FFF2-40B4-BE49-F238E27FC236}">
                <a16:creationId xmlns:a16="http://schemas.microsoft.com/office/drawing/2014/main" id="{B0E598FA-8FD9-ADDB-D0C6-4D245A781621}"/>
              </a:ext>
            </a:extLst>
          </p:cNvPr>
          <p:cNvSpPr>
            <a:spLocks noGrp="1"/>
          </p:cNvSpPr>
          <p:nvPr>
            <p:ph type="title"/>
          </p:nvPr>
        </p:nvSpPr>
        <p:spPr>
          <a:xfrm>
            <a:off x="483469" y="254642"/>
            <a:ext cx="7908170" cy="1411399"/>
          </a:xfrm>
        </p:spPr>
        <p:txBody>
          <a:bodyPr vert="horz">
            <a:noAutofit/>
          </a:bodyPr>
          <a:lstStyle/>
          <a:p>
            <a:r>
              <a:rPr lang="en-US" sz="2800" dirty="0"/>
              <a:t>Vulnerability #3 – Unauthenticated access to other people’s attachments (photos &amp; videos) from their chats</a:t>
            </a:r>
            <a:endParaRPr lang="ro-RO" sz="2800" dirty="0"/>
          </a:p>
        </p:txBody>
      </p:sp>
    </p:spTree>
    <p:extLst>
      <p:ext uri="{BB962C8B-B14F-4D97-AF65-F5344CB8AC3E}">
        <p14:creationId xmlns:p14="http://schemas.microsoft.com/office/powerpoint/2010/main" val="17405154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5230EA-D624-7488-671E-86B33858BD6F}"/>
            </a:ext>
          </a:extLst>
        </p:cNvPr>
        <p:cNvGrpSpPr/>
        <p:nvPr/>
      </p:nvGrpSpPr>
      <p:grpSpPr>
        <a:xfrm>
          <a:off x="0" y="0"/>
          <a:ext cx="0" cy="0"/>
          <a:chOff x="0" y="0"/>
          <a:chExt cx="0" cy="0"/>
        </a:xfrm>
      </p:grpSpPr>
      <p:sp>
        <p:nvSpPr>
          <p:cNvPr id="10" name="Footer Placeholder 3">
            <a:extLst>
              <a:ext uri="{FF2B5EF4-FFF2-40B4-BE49-F238E27FC236}">
                <a16:creationId xmlns:a16="http://schemas.microsoft.com/office/drawing/2014/main" id="{42C218D0-3B3F-ACCD-4638-8178A4183977}"/>
              </a:ext>
            </a:extLst>
          </p:cNvPr>
          <p:cNvSpPr>
            <a:spLocks noGrp="1"/>
          </p:cNvSpPr>
          <p:nvPr>
            <p:ph type="ftr" sz="quarter" idx="10"/>
          </p:nvPr>
        </p:nvSpPr>
        <p:spPr/>
        <p:txBody>
          <a:bodyPr/>
          <a:lstStyle/>
          <a:p>
            <a:r>
              <a:rPr lang="en-US" dirty="0">
                <a:solidFill>
                  <a:srgbClr val="10CFC9"/>
                </a:solidFill>
              </a:rPr>
              <a:t>Fixing Security pain points</a:t>
            </a:r>
          </a:p>
        </p:txBody>
      </p:sp>
      <p:sp>
        <p:nvSpPr>
          <p:cNvPr id="5" name="Slide Number Placeholder 4">
            <a:extLst>
              <a:ext uri="{FF2B5EF4-FFF2-40B4-BE49-F238E27FC236}">
                <a16:creationId xmlns:a16="http://schemas.microsoft.com/office/drawing/2014/main" id="{B549F950-972D-DB84-7F7D-FA01178B7E8D}"/>
              </a:ext>
            </a:extLst>
          </p:cNvPr>
          <p:cNvSpPr>
            <a:spLocks noGrp="1"/>
          </p:cNvSpPr>
          <p:nvPr>
            <p:ph type="sldNum" sz="quarter" idx="11"/>
          </p:nvPr>
        </p:nvSpPr>
        <p:spPr/>
        <p:txBody>
          <a:bodyPr/>
          <a:lstStyle/>
          <a:p>
            <a:fld id="{4C012138-8E1B-0248-81B8-1431062B3210}" type="slidenum">
              <a:rPr lang="ro-RO" smtClean="0"/>
              <a:pPr/>
              <a:t>25</a:t>
            </a:fld>
            <a:endParaRPr lang="ro-RO" dirty="0"/>
          </a:p>
        </p:txBody>
      </p:sp>
      <p:pic>
        <p:nvPicPr>
          <p:cNvPr id="17424" name="Picture 16">
            <a:extLst>
              <a:ext uri="{FF2B5EF4-FFF2-40B4-BE49-F238E27FC236}">
                <a16:creationId xmlns:a16="http://schemas.microsoft.com/office/drawing/2014/main" id="{72DF85D2-1D3F-EFD9-2910-867EA9DA6C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a:extLst>
              <a:ext uri="{FF2B5EF4-FFF2-40B4-BE49-F238E27FC236}">
                <a16:creationId xmlns:a16="http://schemas.microsoft.com/office/drawing/2014/main" id="{DD5764A0-00F5-8232-56CF-250178476124}"/>
              </a:ext>
            </a:extLst>
          </p:cNvPr>
          <p:cNvSpPr txBox="1"/>
          <p:nvPr/>
        </p:nvSpPr>
        <p:spPr>
          <a:xfrm>
            <a:off x="483468" y="1666045"/>
            <a:ext cx="5058452" cy="4278094"/>
          </a:xfrm>
          <a:prstGeom prst="rect">
            <a:avLst/>
          </a:prstGeom>
          <a:noFill/>
        </p:spPr>
        <p:txBody>
          <a:bodyPr wrap="square">
            <a:spAutoFit/>
          </a:bodyPr>
          <a:lstStyle/>
          <a:p>
            <a:pPr algn="l"/>
            <a:r>
              <a:rPr lang="en-GB" sz="1600" b="1" i="0" dirty="0">
                <a:solidFill>
                  <a:srgbClr val="212529"/>
                </a:solidFill>
                <a:effectLst/>
                <a:latin typeface="Kanit" pitchFamily="2" charset="-34"/>
                <a:cs typeface="Kanit" pitchFamily="2" charset="-34"/>
              </a:rPr>
              <a:t>Reproduction steps</a:t>
            </a:r>
            <a:r>
              <a:rPr lang="en-GB" sz="1600" b="0" i="0" dirty="0">
                <a:solidFill>
                  <a:srgbClr val="212529"/>
                </a:solidFill>
                <a:effectLst/>
                <a:latin typeface="Kanit" pitchFamily="2" charset="-34"/>
                <a:cs typeface="Kanit" pitchFamily="2" charset="-34"/>
              </a:rPr>
              <a:t>:</a:t>
            </a:r>
            <a:br>
              <a:rPr lang="en-GB" sz="1600" b="0" i="0" dirty="0">
                <a:solidFill>
                  <a:srgbClr val="212529"/>
                </a:solidFill>
                <a:effectLst/>
                <a:latin typeface="Kanit" pitchFamily="2" charset="-34"/>
                <a:cs typeface="Kanit" pitchFamily="2" charset="-34"/>
              </a:rPr>
            </a:br>
            <a:r>
              <a:rPr lang="en-GB" sz="1600" b="1" i="0" dirty="0">
                <a:solidFill>
                  <a:srgbClr val="212529"/>
                </a:solidFill>
                <a:effectLst/>
                <a:latin typeface="Kanit" pitchFamily="2" charset="-34"/>
                <a:cs typeface="Kanit" pitchFamily="2" charset="-34"/>
              </a:rPr>
              <a:t>Instance 2</a:t>
            </a:r>
            <a:r>
              <a:rPr lang="en-GB" sz="1600" b="0" i="0" dirty="0">
                <a:solidFill>
                  <a:srgbClr val="212529"/>
                </a:solidFill>
                <a:effectLst/>
                <a:latin typeface="Kanit" pitchFamily="2" charset="-34"/>
                <a:cs typeface="Kanit" pitchFamily="2" charset="-34"/>
              </a:rPr>
              <a:t>: Uploading time-limited photos</a:t>
            </a:r>
            <a:br>
              <a:rPr lang="en-GB" sz="1600" b="0" i="0" dirty="0">
                <a:solidFill>
                  <a:srgbClr val="212529"/>
                </a:solidFill>
                <a:effectLst/>
                <a:latin typeface="Kanit" pitchFamily="2" charset="-34"/>
                <a:cs typeface="Kanit" pitchFamily="2" charset="-34"/>
              </a:rPr>
            </a:br>
            <a:endParaRPr lang="en-GB" sz="1600" b="0" i="0" dirty="0">
              <a:solidFill>
                <a:srgbClr val="212529"/>
              </a:solidFill>
              <a:effectLst/>
              <a:latin typeface="Kanit" pitchFamily="2" charset="-34"/>
              <a:cs typeface="Kanit" pitchFamily="2" charset="-34"/>
            </a:endParaRPr>
          </a:p>
          <a:p>
            <a:pPr algn="l"/>
            <a:r>
              <a:rPr lang="en-GB" sz="1600" b="0" i="1" dirty="0">
                <a:solidFill>
                  <a:srgbClr val="212529"/>
                </a:solidFill>
                <a:effectLst/>
                <a:latin typeface="Kanit" pitchFamily="2" charset="-34"/>
                <a:cs typeface="Kanit" pitchFamily="2" charset="-34"/>
              </a:rPr>
              <a:t>Note: There are 2 main differences from the previous process for replay-able photos.</a:t>
            </a:r>
          </a:p>
          <a:p>
            <a:pPr marL="342900" indent="-342900" algn="l">
              <a:buFont typeface="+mj-lt"/>
              <a:buAutoNum type="arabicPeriod"/>
            </a:pPr>
            <a:r>
              <a:rPr lang="en-GB" sz="1600" b="0" i="1" dirty="0">
                <a:solidFill>
                  <a:srgbClr val="212529"/>
                </a:solidFill>
                <a:effectLst/>
                <a:latin typeface="Kanit" pitchFamily="2" charset="-34"/>
                <a:cs typeface="Kanit" pitchFamily="2" charset="-34"/>
              </a:rPr>
              <a:t>when uploading ‘time-limited’ photos, we pass an </a:t>
            </a:r>
            <a:r>
              <a:rPr lang="en-GB" sz="1600" b="0" i="1" u="sng" dirty="0">
                <a:solidFill>
                  <a:srgbClr val="212529"/>
                </a:solidFill>
                <a:effectLst/>
                <a:latin typeface="Kanit" pitchFamily="2" charset="-34"/>
                <a:cs typeface="Kanit" pitchFamily="2" charset="-34"/>
              </a:rPr>
              <a:t>extra parameter </a:t>
            </a:r>
            <a:r>
              <a:rPr lang="en-GB" sz="1600" b="0" i="1" dirty="0">
                <a:solidFill>
                  <a:srgbClr val="212529"/>
                </a:solidFill>
                <a:effectLst/>
                <a:latin typeface="Kanit" pitchFamily="2" charset="-34"/>
                <a:cs typeface="Kanit" pitchFamily="2" charset="-34"/>
              </a:rPr>
              <a:t>‘visibilityMilliseconds:15000’. </a:t>
            </a:r>
          </a:p>
          <a:p>
            <a:pPr marL="342900" indent="-342900" algn="l">
              <a:buFont typeface="+mj-lt"/>
              <a:buAutoNum type="arabicPeriod"/>
            </a:pPr>
            <a:r>
              <a:rPr lang="en-GB" sz="1600" b="0" i="1" dirty="0">
                <a:solidFill>
                  <a:srgbClr val="212529"/>
                </a:solidFill>
                <a:effectLst/>
                <a:latin typeface="Kanit" pitchFamily="2" charset="-34"/>
                <a:cs typeface="Kanit" pitchFamily="2" charset="-34"/>
              </a:rPr>
              <a:t>for accessing the photo, we use the ‘</a:t>
            </a:r>
            <a:r>
              <a:rPr lang="en-GB" sz="1600" b="0" i="1" u="sng" dirty="0" err="1">
                <a:solidFill>
                  <a:srgbClr val="212529"/>
                </a:solidFill>
                <a:effectLst/>
                <a:latin typeface="Kanit" pitchFamily="2" charset="-34"/>
                <a:cs typeface="Kanit" pitchFamily="2" charset="-34"/>
              </a:rPr>
              <a:t>profileId</a:t>
            </a:r>
            <a:r>
              <a:rPr lang="en-GB" sz="1600" b="0" i="1" dirty="0">
                <a:solidFill>
                  <a:srgbClr val="212529"/>
                </a:solidFill>
                <a:effectLst/>
                <a:latin typeface="Kanit" pitchFamily="2" charset="-34"/>
                <a:cs typeface="Kanit" pitchFamily="2" charset="-34"/>
              </a:rPr>
              <a:t>’ GUID value of the victim that uploaded the photo, rather than the ‘x’ value used in the path for replay-able photos. </a:t>
            </a:r>
            <a:br>
              <a:rPr lang="en-GB" sz="1600" b="0" i="1" dirty="0">
                <a:solidFill>
                  <a:srgbClr val="212529"/>
                </a:solidFill>
                <a:effectLst/>
                <a:latin typeface="Kanit" pitchFamily="2" charset="-34"/>
                <a:cs typeface="Kanit" pitchFamily="2" charset="-34"/>
              </a:rPr>
            </a:br>
            <a:r>
              <a:rPr lang="en-GB" sz="1600" b="0" i="1" dirty="0">
                <a:solidFill>
                  <a:srgbClr val="212529"/>
                </a:solidFill>
                <a:effectLst/>
                <a:latin typeface="Kanit" pitchFamily="2" charset="-34"/>
                <a:cs typeface="Kanit" pitchFamily="2" charset="-34"/>
              </a:rPr>
              <a:t>If their chat counterpart uploaded the ‘time-limited’ photo, we need to return to the ‘Discover profiles’ menu to locate their &lt;</a:t>
            </a:r>
            <a:r>
              <a:rPr lang="en-GB" sz="1600" b="0" i="1" dirty="0" err="1">
                <a:solidFill>
                  <a:srgbClr val="212529"/>
                </a:solidFill>
                <a:effectLst/>
                <a:latin typeface="Kanit" pitchFamily="2" charset="-34"/>
                <a:cs typeface="Kanit" pitchFamily="2" charset="-34"/>
              </a:rPr>
              <a:t>profileId</a:t>
            </a:r>
            <a:r>
              <a:rPr lang="en-GB" sz="1600" b="0" i="1" dirty="0">
                <a:solidFill>
                  <a:srgbClr val="212529"/>
                </a:solidFill>
                <a:effectLst/>
                <a:latin typeface="Kanit" pitchFamily="2" charset="-34"/>
                <a:cs typeface="Kanit" pitchFamily="2" charset="-34"/>
              </a:rPr>
              <a:t>&gt; GUID value, which is mandatory for accessing these photos.</a:t>
            </a:r>
            <a:br>
              <a:rPr lang="en-GB" sz="1600" b="0" i="1" dirty="0">
                <a:solidFill>
                  <a:srgbClr val="212529"/>
                </a:solidFill>
                <a:effectLst/>
                <a:latin typeface="Kanit" pitchFamily="2" charset="-34"/>
                <a:cs typeface="Kanit" pitchFamily="2" charset="-34"/>
              </a:rPr>
            </a:br>
            <a:endParaRPr lang="en-GB" sz="1600" b="0" i="0" dirty="0">
              <a:solidFill>
                <a:srgbClr val="212529"/>
              </a:solidFill>
              <a:effectLst/>
              <a:latin typeface="Kanit" pitchFamily="2" charset="-34"/>
              <a:cs typeface="Kanit" pitchFamily="2" charset="-34"/>
            </a:endParaRPr>
          </a:p>
        </p:txBody>
      </p:sp>
      <p:sp>
        <p:nvSpPr>
          <p:cNvPr id="7" name="Title 1">
            <a:extLst>
              <a:ext uri="{FF2B5EF4-FFF2-40B4-BE49-F238E27FC236}">
                <a16:creationId xmlns:a16="http://schemas.microsoft.com/office/drawing/2014/main" id="{99DC16E6-D5E3-619A-54A3-8C50B8029AAF}"/>
              </a:ext>
            </a:extLst>
          </p:cNvPr>
          <p:cNvSpPr>
            <a:spLocks noGrp="1"/>
          </p:cNvSpPr>
          <p:nvPr>
            <p:ph type="title"/>
          </p:nvPr>
        </p:nvSpPr>
        <p:spPr>
          <a:xfrm>
            <a:off x="483469" y="254642"/>
            <a:ext cx="7908170" cy="1411399"/>
          </a:xfrm>
        </p:spPr>
        <p:txBody>
          <a:bodyPr vert="horz">
            <a:noAutofit/>
          </a:bodyPr>
          <a:lstStyle/>
          <a:p>
            <a:r>
              <a:rPr lang="en-US" sz="2800" dirty="0"/>
              <a:t>Vulnerability #3 – Unauthenticated access to other people’s attachments (photos &amp; videos) from their chats</a:t>
            </a:r>
            <a:endParaRPr lang="ro-RO" sz="2800" dirty="0"/>
          </a:p>
        </p:txBody>
      </p:sp>
    </p:spTree>
    <p:extLst>
      <p:ext uri="{BB962C8B-B14F-4D97-AF65-F5344CB8AC3E}">
        <p14:creationId xmlns:p14="http://schemas.microsoft.com/office/powerpoint/2010/main" val="996666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173129-68C0-67C0-B0C7-1E77D72E4934}"/>
            </a:ext>
          </a:extLst>
        </p:cNvPr>
        <p:cNvGrpSpPr/>
        <p:nvPr/>
      </p:nvGrpSpPr>
      <p:grpSpPr>
        <a:xfrm>
          <a:off x="0" y="0"/>
          <a:ext cx="0" cy="0"/>
          <a:chOff x="0" y="0"/>
          <a:chExt cx="0" cy="0"/>
        </a:xfrm>
      </p:grpSpPr>
      <p:sp>
        <p:nvSpPr>
          <p:cNvPr id="10" name="Footer Placeholder 3">
            <a:extLst>
              <a:ext uri="{FF2B5EF4-FFF2-40B4-BE49-F238E27FC236}">
                <a16:creationId xmlns:a16="http://schemas.microsoft.com/office/drawing/2014/main" id="{E60BFDD3-4A30-33B0-882B-1BB39E587996}"/>
              </a:ext>
            </a:extLst>
          </p:cNvPr>
          <p:cNvSpPr>
            <a:spLocks noGrp="1"/>
          </p:cNvSpPr>
          <p:nvPr>
            <p:ph type="ftr" sz="quarter" idx="10"/>
          </p:nvPr>
        </p:nvSpPr>
        <p:spPr/>
        <p:txBody>
          <a:bodyPr/>
          <a:lstStyle/>
          <a:p>
            <a:r>
              <a:rPr lang="en-US" dirty="0">
                <a:solidFill>
                  <a:srgbClr val="10CFC9"/>
                </a:solidFill>
              </a:rPr>
              <a:t>Fixing Security pain points</a:t>
            </a:r>
          </a:p>
        </p:txBody>
      </p:sp>
      <p:sp>
        <p:nvSpPr>
          <p:cNvPr id="5" name="Slide Number Placeholder 4">
            <a:extLst>
              <a:ext uri="{FF2B5EF4-FFF2-40B4-BE49-F238E27FC236}">
                <a16:creationId xmlns:a16="http://schemas.microsoft.com/office/drawing/2014/main" id="{38A38622-B27B-775D-94B0-D17558A8A0FC}"/>
              </a:ext>
            </a:extLst>
          </p:cNvPr>
          <p:cNvSpPr>
            <a:spLocks noGrp="1"/>
          </p:cNvSpPr>
          <p:nvPr>
            <p:ph type="sldNum" sz="quarter" idx="11"/>
          </p:nvPr>
        </p:nvSpPr>
        <p:spPr/>
        <p:txBody>
          <a:bodyPr/>
          <a:lstStyle/>
          <a:p>
            <a:fld id="{4C012138-8E1B-0248-81B8-1431062B3210}" type="slidenum">
              <a:rPr lang="ro-RO" smtClean="0"/>
              <a:pPr/>
              <a:t>26</a:t>
            </a:fld>
            <a:endParaRPr lang="ro-RO" dirty="0"/>
          </a:p>
        </p:txBody>
      </p:sp>
      <p:pic>
        <p:nvPicPr>
          <p:cNvPr id="17424" name="Picture 16">
            <a:extLst>
              <a:ext uri="{FF2B5EF4-FFF2-40B4-BE49-F238E27FC236}">
                <a16:creationId xmlns:a16="http://schemas.microsoft.com/office/drawing/2014/main" id="{7F0C70F3-BBE2-BBD6-16CE-555E458323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a:extLst>
              <a:ext uri="{FF2B5EF4-FFF2-40B4-BE49-F238E27FC236}">
                <a16:creationId xmlns:a16="http://schemas.microsoft.com/office/drawing/2014/main" id="{CBC419C9-3EBE-0CBE-0C8C-EE6ED2F20727}"/>
              </a:ext>
            </a:extLst>
          </p:cNvPr>
          <p:cNvSpPr txBox="1"/>
          <p:nvPr/>
        </p:nvSpPr>
        <p:spPr>
          <a:xfrm>
            <a:off x="483468" y="1666045"/>
            <a:ext cx="4126905" cy="1077218"/>
          </a:xfrm>
          <a:prstGeom prst="rect">
            <a:avLst/>
          </a:prstGeom>
          <a:noFill/>
        </p:spPr>
        <p:txBody>
          <a:bodyPr wrap="square">
            <a:spAutoFit/>
          </a:bodyPr>
          <a:lstStyle/>
          <a:p>
            <a:pPr algn="l"/>
            <a:r>
              <a:rPr lang="en-GB" sz="1600" b="1" i="0" dirty="0">
                <a:solidFill>
                  <a:srgbClr val="212529"/>
                </a:solidFill>
                <a:effectLst/>
                <a:latin typeface="Kanit" pitchFamily="2" charset="-34"/>
                <a:cs typeface="Kanit" pitchFamily="2" charset="-34"/>
              </a:rPr>
              <a:t>Reproduction steps</a:t>
            </a:r>
            <a:r>
              <a:rPr lang="en-GB" sz="1600" b="0" i="0" dirty="0">
                <a:solidFill>
                  <a:srgbClr val="212529"/>
                </a:solidFill>
                <a:effectLst/>
                <a:latin typeface="Kanit" pitchFamily="2" charset="-34"/>
                <a:cs typeface="Kanit" pitchFamily="2" charset="-34"/>
              </a:rPr>
              <a:t>:</a:t>
            </a:r>
            <a:br>
              <a:rPr lang="en-GB" sz="1600" b="0" i="0" dirty="0">
                <a:solidFill>
                  <a:srgbClr val="212529"/>
                </a:solidFill>
                <a:effectLst/>
                <a:latin typeface="Kanit" pitchFamily="2" charset="-34"/>
                <a:cs typeface="Kanit" pitchFamily="2" charset="-34"/>
              </a:rPr>
            </a:br>
            <a:r>
              <a:rPr lang="en-GB" sz="1600" b="1" i="0" dirty="0">
                <a:solidFill>
                  <a:srgbClr val="212529"/>
                </a:solidFill>
                <a:effectLst/>
                <a:latin typeface="Kanit" pitchFamily="2" charset="-34"/>
                <a:cs typeface="Kanit" pitchFamily="2" charset="-34"/>
              </a:rPr>
              <a:t>Instance 2</a:t>
            </a:r>
            <a:r>
              <a:rPr lang="en-GB" sz="1600" b="0" i="0" dirty="0">
                <a:solidFill>
                  <a:srgbClr val="212529"/>
                </a:solidFill>
                <a:effectLst/>
                <a:latin typeface="Kanit" pitchFamily="2" charset="-34"/>
                <a:cs typeface="Kanit" pitchFamily="2" charset="-34"/>
              </a:rPr>
              <a:t>: Uploading time-limited photos</a:t>
            </a:r>
          </a:p>
          <a:p>
            <a:pPr algn="l"/>
            <a:r>
              <a:rPr lang="en-GB" sz="1600" b="0" i="0" dirty="0">
                <a:solidFill>
                  <a:srgbClr val="212529"/>
                </a:solidFill>
                <a:effectLst/>
                <a:latin typeface="Kanit" pitchFamily="2" charset="-34"/>
                <a:cs typeface="Kanit" pitchFamily="2" charset="-34"/>
              </a:rPr>
              <a:t>1. A request will be made to </a:t>
            </a:r>
            <a:r>
              <a:rPr lang="en-GB" sz="1600" b="0" i="0" dirty="0" err="1">
                <a:solidFill>
                  <a:srgbClr val="212529"/>
                </a:solidFill>
                <a:effectLst/>
                <a:latin typeface="Kanit" pitchFamily="2" charset="-34"/>
                <a:cs typeface="Kanit" pitchFamily="2" charset="-34"/>
              </a:rPr>
              <a:t>api.cloudinary.com</a:t>
            </a:r>
            <a:r>
              <a:rPr lang="en-GB" sz="1600" b="0" i="0" dirty="0">
                <a:solidFill>
                  <a:srgbClr val="212529"/>
                </a:solidFill>
                <a:effectLst/>
                <a:latin typeface="Kanit" pitchFamily="2" charset="-34"/>
                <a:cs typeface="Kanit" pitchFamily="2" charset="-34"/>
              </a:rPr>
              <a:t> to upload the photo:</a:t>
            </a:r>
          </a:p>
        </p:txBody>
      </p:sp>
      <p:pic>
        <p:nvPicPr>
          <p:cNvPr id="4" name="Picture 3" descr="A screenshot of a computer&#10;&#10;Description automatically generated">
            <a:extLst>
              <a:ext uri="{FF2B5EF4-FFF2-40B4-BE49-F238E27FC236}">
                <a16:creationId xmlns:a16="http://schemas.microsoft.com/office/drawing/2014/main" id="{1D01F31F-1F97-3F0E-F22D-BD83D4548CF8}"/>
              </a:ext>
            </a:extLst>
          </p:cNvPr>
          <p:cNvPicPr>
            <a:picLocks noChangeAspect="1"/>
          </p:cNvPicPr>
          <p:nvPr/>
        </p:nvPicPr>
        <p:blipFill>
          <a:blip r:embed="rId4"/>
          <a:stretch>
            <a:fillRect/>
          </a:stretch>
        </p:blipFill>
        <p:spPr>
          <a:xfrm>
            <a:off x="4610373" y="1807337"/>
            <a:ext cx="7574998" cy="4544999"/>
          </a:xfrm>
          <a:prstGeom prst="rect">
            <a:avLst/>
          </a:prstGeom>
        </p:spPr>
      </p:pic>
      <p:sp>
        <p:nvSpPr>
          <p:cNvPr id="9" name="Title 1">
            <a:extLst>
              <a:ext uri="{FF2B5EF4-FFF2-40B4-BE49-F238E27FC236}">
                <a16:creationId xmlns:a16="http://schemas.microsoft.com/office/drawing/2014/main" id="{A1B286FA-C951-09AD-3B09-46D285C85170}"/>
              </a:ext>
            </a:extLst>
          </p:cNvPr>
          <p:cNvSpPr>
            <a:spLocks noGrp="1"/>
          </p:cNvSpPr>
          <p:nvPr>
            <p:ph type="title"/>
          </p:nvPr>
        </p:nvSpPr>
        <p:spPr>
          <a:xfrm>
            <a:off x="483469" y="254642"/>
            <a:ext cx="7908170" cy="1411399"/>
          </a:xfrm>
        </p:spPr>
        <p:txBody>
          <a:bodyPr vert="horz">
            <a:noAutofit/>
          </a:bodyPr>
          <a:lstStyle/>
          <a:p>
            <a:r>
              <a:rPr lang="en-US" sz="2800" dirty="0"/>
              <a:t>Vulnerability #3 – Unauthenticated access to other people’s attachments (photos &amp; videos) from their chats</a:t>
            </a:r>
            <a:endParaRPr lang="ro-RO" sz="2800" dirty="0"/>
          </a:p>
        </p:txBody>
      </p:sp>
    </p:spTree>
    <p:extLst>
      <p:ext uri="{BB962C8B-B14F-4D97-AF65-F5344CB8AC3E}">
        <p14:creationId xmlns:p14="http://schemas.microsoft.com/office/powerpoint/2010/main" val="17076624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280B1B-8950-C94F-01F2-70BFEC496FB9}"/>
            </a:ext>
          </a:extLst>
        </p:cNvPr>
        <p:cNvGrpSpPr/>
        <p:nvPr/>
      </p:nvGrpSpPr>
      <p:grpSpPr>
        <a:xfrm>
          <a:off x="0" y="0"/>
          <a:ext cx="0" cy="0"/>
          <a:chOff x="0" y="0"/>
          <a:chExt cx="0" cy="0"/>
        </a:xfrm>
      </p:grpSpPr>
      <p:sp>
        <p:nvSpPr>
          <p:cNvPr id="10" name="Footer Placeholder 3">
            <a:extLst>
              <a:ext uri="{FF2B5EF4-FFF2-40B4-BE49-F238E27FC236}">
                <a16:creationId xmlns:a16="http://schemas.microsoft.com/office/drawing/2014/main" id="{66ECBB1B-1D91-5E81-76C7-C9B62054714D}"/>
              </a:ext>
            </a:extLst>
          </p:cNvPr>
          <p:cNvSpPr>
            <a:spLocks noGrp="1"/>
          </p:cNvSpPr>
          <p:nvPr>
            <p:ph type="ftr" sz="quarter" idx="10"/>
          </p:nvPr>
        </p:nvSpPr>
        <p:spPr/>
        <p:txBody>
          <a:bodyPr/>
          <a:lstStyle/>
          <a:p>
            <a:r>
              <a:rPr lang="en-US" dirty="0">
                <a:solidFill>
                  <a:srgbClr val="10CFC9"/>
                </a:solidFill>
              </a:rPr>
              <a:t>Fixing Security pain points</a:t>
            </a:r>
          </a:p>
        </p:txBody>
      </p:sp>
      <p:sp>
        <p:nvSpPr>
          <p:cNvPr id="5" name="Slide Number Placeholder 4">
            <a:extLst>
              <a:ext uri="{FF2B5EF4-FFF2-40B4-BE49-F238E27FC236}">
                <a16:creationId xmlns:a16="http://schemas.microsoft.com/office/drawing/2014/main" id="{8BEC3676-8508-C0E0-017C-466E338782BC}"/>
              </a:ext>
            </a:extLst>
          </p:cNvPr>
          <p:cNvSpPr>
            <a:spLocks noGrp="1"/>
          </p:cNvSpPr>
          <p:nvPr>
            <p:ph type="sldNum" sz="quarter" idx="11"/>
          </p:nvPr>
        </p:nvSpPr>
        <p:spPr/>
        <p:txBody>
          <a:bodyPr/>
          <a:lstStyle/>
          <a:p>
            <a:fld id="{4C012138-8E1B-0248-81B8-1431062B3210}" type="slidenum">
              <a:rPr lang="ro-RO" smtClean="0"/>
              <a:pPr/>
              <a:t>27</a:t>
            </a:fld>
            <a:endParaRPr lang="ro-RO" dirty="0"/>
          </a:p>
        </p:txBody>
      </p:sp>
      <p:pic>
        <p:nvPicPr>
          <p:cNvPr id="17424" name="Picture 16">
            <a:extLst>
              <a:ext uri="{FF2B5EF4-FFF2-40B4-BE49-F238E27FC236}">
                <a16:creationId xmlns:a16="http://schemas.microsoft.com/office/drawing/2014/main" id="{3D8E459B-1AA1-BB09-3477-4E0C1B86BB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a:extLst>
              <a:ext uri="{FF2B5EF4-FFF2-40B4-BE49-F238E27FC236}">
                <a16:creationId xmlns:a16="http://schemas.microsoft.com/office/drawing/2014/main" id="{0247BA14-4DF6-DC5C-E392-7079C658DF8C}"/>
              </a:ext>
            </a:extLst>
          </p:cNvPr>
          <p:cNvSpPr txBox="1"/>
          <p:nvPr/>
        </p:nvSpPr>
        <p:spPr>
          <a:xfrm>
            <a:off x="483468" y="1666045"/>
            <a:ext cx="4827423" cy="1077218"/>
          </a:xfrm>
          <a:prstGeom prst="rect">
            <a:avLst/>
          </a:prstGeom>
          <a:noFill/>
        </p:spPr>
        <p:txBody>
          <a:bodyPr wrap="square">
            <a:spAutoFit/>
          </a:bodyPr>
          <a:lstStyle/>
          <a:p>
            <a:pPr algn="l"/>
            <a:r>
              <a:rPr lang="en-GB" sz="1600" b="1" i="0" dirty="0">
                <a:solidFill>
                  <a:srgbClr val="212529"/>
                </a:solidFill>
                <a:effectLst/>
                <a:latin typeface="Kanit" pitchFamily="2" charset="-34"/>
                <a:cs typeface="Kanit" pitchFamily="2" charset="-34"/>
              </a:rPr>
              <a:t>Reproduction steps</a:t>
            </a:r>
            <a:r>
              <a:rPr lang="en-GB" sz="1600" b="0" i="0" dirty="0">
                <a:solidFill>
                  <a:srgbClr val="212529"/>
                </a:solidFill>
                <a:effectLst/>
                <a:latin typeface="Kanit" pitchFamily="2" charset="-34"/>
                <a:cs typeface="Kanit" pitchFamily="2" charset="-34"/>
              </a:rPr>
              <a:t>:</a:t>
            </a:r>
            <a:br>
              <a:rPr lang="en-GB" sz="1600" b="0" i="0" dirty="0">
                <a:solidFill>
                  <a:srgbClr val="212529"/>
                </a:solidFill>
                <a:effectLst/>
                <a:latin typeface="Kanit" pitchFamily="2" charset="-34"/>
                <a:cs typeface="Kanit" pitchFamily="2" charset="-34"/>
              </a:rPr>
            </a:br>
            <a:r>
              <a:rPr lang="en-GB" sz="1600" b="1" i="0" dirty="0">
                <a:solidFill>
                  <a:srgbClr val="212529"/>
                </a:solidFill>
                <a:effectLst/>
                <a:latin typeface="Kanit" pitchFamily="2" charset="-34"/>
                <a:cs typeface="Kanit" pitchFamily="2" charset="-34"/>
              </a:rPr>
              <a:t>Instance 2</a:t>
            </a:r>
            <a:r>
              <a:rPr lang="en-GB" sz="1600" b="0" i="0" dirty="0">
                <a:solidFill>
                  <a:srgbClr val="212529"/>
                </a:solidFill>
                <a:effectLst/>
                <a:latin typeface="Kanit" pitchFamily="2" charset="-34"/>
                <a:cs typeface="Kanit" pitchFamily="2" charset="-34"/>
              </a:rPr>
              <a:t>: Uploading time-limited photos</a:t>
            </a:r>
            <a:br>
              <a:rPr lang="en-GB" sz="1600" b="0" i="0" dirty="0">
                <a:solidFill>
                  <a:srgbClr val="212529"/>
                </a:solidFill>
                <a:effectLst/>
                <a:latin typeface="Kanit" pitchFamily="2" charset="-34"/>
                <a:cs typeface="Kanit" pitchFamily="2" charset="-34"/>
              </a:rPr>
            </a:br>
            <a:r>
              <a:rPr lang="en-GB" sz="1600" b="0" i="0" dirty="0">
                <a:solidFill>
                  <a:srgbClr val="212529"/>
                </a:solidFill>
                <a:effectLst/>
                <a:latin typeface="Kanit" pitchFamily="2" charset="-34"/>
                <a:cs typeface="Kanit" pitchFamily="2" charset="-34"/>
              </a:rPr>
              <a:t>2. Copying the photo from:</a:t>
            </a:r>
            <a:br>
              <a:rPr lang="en-GB" sz="1600" b="0" i="0" dirty="0">
                <a:solidFill>
                  <a:srgbClr val="212529"/>
                </a:solidFill>
                <a:effectLst/>
                <a:latin typeface="Kanit" pitchFamily="2" charset="-34"/>
                <a:cs typeface="Kanit" pitchFamily="2" charset="-34"/>
              </a:rPr>
            </a:br>
            <a:r>
              <a:rPr lang="en-GB" sz="1600" b="0" i="0" dirty="0">
                <a:solidFill>
                  <a:srgbClr val="212529"/>
                </a:solidFill>
                <a:effectLst/>
                <a:latin typeface="Kanit" pitchFamily="2" charset="-34"/>
                <a:cs typeface="Kanit" pitchFamily="2" charset="-34"/>
              </a:rPr>
              <a:t> </a:t>
            </a:r>
            <a:r>
              <a:rPr lang="en-GB" sz="1600" b="0" i="0" dirty="0" err="1">
                <a:solidFill>
                  <a:srgbClr val="212529"/>
                </a:solidFill>
                <a:effectLst/>
                <a:latin typeface="Kanit" pitchFamily="2" charset="-34"/>
                <a:cs typeface="Kanit" pitchFamily="2" charset="-34"/>
              </a:rPr>
              <a:t>cloudinary.com</a:t>
            </a:r>
            <a:r>
              <a:rPr lang="en-GB" sz="1600" b="0" i="0" dirty="0">
                <a:solidFill>
                  <a:srgbClr val="212529"/>
                </a:solidFill>
                <a:effectLst/>
                <a:latin typeface="Kanit" pitchFamily="2" charset="-34"/>
                <a:cs typeface="Kanit" pitchFamily="2" charset="-34"/>
              </a:rPr>
              <a:t> to </a:t>
            </a:r>
            <a:r>
              <a:rPr lang="en-GB" sz="1600" b="0" i="0" dirty="0" err="1">
                <a:solidFill>
                  <a:srgbClr val="212529"/>
                </a:solidFill>
                <a:effectLst/>
                <a:latin typeface="Kanit" pitchFamily="2" charset="-34"/>
                <a:cs typeface="Kanit" pitchFamily="2" charset="-34"/>
              </a:rPr>
              <a:t>core.api.feeld.co</a:t>
            </a:r>
            <a:r>
              <a:rPr lang="en-GB" sz="1600" b="0" i="0" dirty="0">
                <a:solidFill>
                  <a:srgbClr val="212529"/>
                </a:solidFill>
                <a:effectLst/>
                <a:latin typeface="Kanit" pitchFamily="2" charset="-34"/>
                <a:cs typeface="Kanit" pitchFamily="2" charset="-34"/>
              </a:rPr>
              <a:t>:</a:t>
            </a:r>
          </a:p>
        </p:txBody>
      </p:sp>
      <p:pic>
        <p:nvPicPr>
          <p:cNvPr id="4" name="Picture 3" descr="A screenshot of a computer&#10;&#10;Description automatically generated">
            <a:extLst>
              <a:ext uri="{FF2B5EF4-FFF2-40B4-BE49-F238E27FC236}">
                <a16:creationId xmlns:a16="http://schemas.microsoft.com/office/drawing/2014/main" id="{EB8A6F4A-4EBF-6AF5-031B-52975BE28D6F}"/>
              </a:ext>
            </a:extLst>
          </p:cNvPr>
          <p:cNvPicPr>
            <a:picLocks noChangeAspect="1"/>
          </p:cNvPicPr>
          <p:nvPr/>
        </p:nvPicPr>
        <p:blipFill>
          <a:blip r:embed="rId4"/>
          <a:stretch>
            <a:fillRect/>
          </a:stretch>
        </p:blipFill>
        <p:spPr>
          <a:xfrm>
            <a:off x="5310891" y="2009263"/>
            <a:ext cx="6915978" cy="4339437"/>
          </a:xfrm>
          <a:prstGeom prst="rect">
            <a:avLst/>
          </a:prstGeom>
        </p:spPr>
      </p:pic>
      <p:sp>
        <p:nvSpPr>
          <p:cNvPr id="9" name="Title 1">
            <a:extLst>
              <a:ext uri="{FF2B5EF4-FFF2-40B4-BE49-F238E27FC236}">
                <a16:creationId xmlns:a16="http://schemas.microsoft.com/office/drawing/2014/main" id="{613BA0B3-4B65-EE56-A694-68D2AB06DEDC}"/>
              </a:ext>
            </a:extLst>
          </p:cNvPr>
          <p:cNvSpPr>
            <a:spLocks noGrp="1"/>
          </p:cNvSpPr>
          <p:nvPr>
            <p:ph type="title"/>
          </p:nvPr>
        </p:nvSpPr>
        <p:spPr>
          <a:xfrm>
            <a:off x="483469" y="254642"/>
            <a:ext cx="7908170" cy="1411399"/>
          </a:xfrm>
        </p:spPr>
        <p:txBody>
          <a:bodyPr vert="horz">
            <a:noAutofit/>
          </a:bodyPr>
          <a:lstStyle/>
          <a:p>
            <a:r>
              <a:rPr lang="en-US" sz="2800" dirty="0"/>
              <a:t>Vulnerability #3 – Unauthenticated access to other people’s attachments (photos &amp; videos) from their chats</a:t>
            </a:r>
            <a:endParaRPr lang="ro-RO" sz="2800" dirty="0"/>
          </a:p>
        </p:txBody>
      </p:sp>
    </p:spTree>
    <p:extLst>
      <p:ext uri="{BB962C8B-B14F-4D97-AF65-F5344CB8AC3E}">
        <p14:creationId xmlns:p14="http://schemas.microsoft.com/office/powerpoint/2010/main" val="41864477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590472-82BD-AA28-565B-6CE3CFA425DB}"/>
            </a:ext>
          </a:extLst>
        </p:cNvPr>
        <p:cNvGrpSpPr/>
        <p:nvPr/>
      </p:nvGrpSpPr>
      <p:grpSpPr>
        <a:xfrm>
          <a:off x="0" y="0"/>
          <a:ext cx="0" cy="0"/>
          <a:chOff x="0" y="0"/>
          <a:chExt cx="0" cy="0"/>
        </a:xfrm>
      </p:grpSpPr>
      <p:sp>
        <p:nvSpPr>
          <p:cNvPr id="10" name="Footer Placeholder 3">
            <a:extLst>
              <a:ext uri="{FF2B5EF4-FFF2-40B4-BE49-F238E27FC236}">
                <a16:creationId xmlns:a16="http://schemas.microsoft.com/office/drawing/2014/main" id="{314E3E96-F90E-B4BC-D343-522315D520FE}"/>
              </a:ext>
            </a:extLst>
          </p:cNvPr>
          <p:cNvSpPr>
            <a:spLocks noGrp="1"/>
          </p:cNvSpPr>
          <p:nvPr>
            <p:ph type="ftr" sz="quarter" idx="10"/>
          </p:nvPr>
        </p:nvSpPr>
        <p:spPr/>
        <p:txBody>
          <a:bodyPr/>
          <a:lstStyle/>
          <a:p>
            <a:r>
              <a:rPr lang="en-US" dirty="0">
                <a:solidFill>
                  <a:srgbClr val="10CFC9"/>
                </a:solidFill>
              </a:rPr>
              <a:t>Fixing Security pain points</a:t>
            </a:r>
          </a:p>
        </p:txBody>
      </p:sp>
      <p:sp>
        <p:nvSpPr>
          <p:cNvPr id="5" name="Slide Number Placeholder 4">
            <a:extLst>
              <a:ext uri="{FF2B5EF4-FFF2-40B4-BE49-F238E27FC236}">
                <a16:creationId xmlns:a16="http://schemas.microsoft.com/office/drawing/2014/main" id="{EBEB3BEA-219F-0AF9-90A2-5A6A60E6012F}"/>
              </a:ext>
            </a:extLst>
          </p:cNvPr>
          <p:cNvSpPr>
            <a:spLocks noGrp="1"/>
          </p:cNvSpPr>
          <p:nvPr>
            <p:ph type="sldNum" sz="quarter" idx="11"/>
          </p:nvPr>
        </p:nvSpPr>
        <p:spPr/>
        <p:txBody>
          <a:bodyPr/>
          <a:lstStyle/>
          <a:p>
            <a:fld id="{4C012138-8E1B-0248-81B8-1431062B3210}" type="slidenum">
              <a:rPr lang="ro-RO" smtClean="0"/>
              <a:pPr/>
              <a:t>28</a:t>
            </a:fld>
            <a:endParaRPr lang="ro-RO" dirty="0"/>
          </a:p>
        </p:txBody>
      </p:sp>
      <p:pic>
        <p:nvPicPr>
          <p:cNvPr id="17424" name="Picture 16">
            <a:extLst>
              <a:ext uri="{FF2B5EF4-FFF2-40B4-BE49-F238E27FC236}">
                <a16:creationId xmlns:a16="http://schemas.microsoft.com/office/drawing/2014/main" id="{CF672668-1D06-425B-3F9A-01514B1A36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a:extLst>
              <a:ext uri="{FF2B5EF4-FFF2-40B4-BE49-F238E27FC236}">
                <a16:creationId xmlns:a16="http://schemas.microsoft.com/office/drawing/2014/main" id="{FD9FF12C-7D26-5C45-E04E-89673A9E3CEA}"/>
              </a:ext>
            </a:extLst>
          </p:cNvPr>
          <p:cNvSpPr txBox="1"/>
          <p:nvPr/>
        </p:nvSpPr>
        <p:spPr>
          <a:xfrm>
            <a:off x="483469" y="1666045"/>
            <a:ext cx="3682131" cy="2554545"/>
          </a:xfrm>
          <a:prstGeom prst="rect">
            <a:avLst/>
          </a:prstGeom>
          <a:noFill/>
        </p:spPr>
        <p:txBody>
          <a:bodyPr wrap="square">
            <a:spAutoFit/>
          </a:bodyPr>
          <a:lstStyle/>
          <a:p>
            <a:pPr algn="l"/>
            <a:r>
              <a:rPr lang="en-GB" sz="1600" b="1" i="0" dirty="0">
                <a:solidFill>
                  <a:srgbClr val="212529"/>
                </a:solidFill>
                <a:effectLst/>
                <a:latin typeface="Kanit" pitchFamily="2" charset="-34"/>
                <a:cs typeface="Kanit" pitchFamily="2" charset="-34"/>
              </a:rPr>
              <a:t>Reproduction steps</a:t>
            </a:r>
            <a:r>
              <a:rPr lang="en-GB" sz="1600" b="0" i="0" dirty="0">
                <a:solidFill>
                  <a:srgbClr val="212529"/>
                </a:solidFill>
                <a:effectLst/>
                <a:latin typeface="Kanit" pitchFamily="2" charset="-34"/>
                <a:cs typeface="Kanit" pitchFamily="2" charset="-34"/>
              </a:rPr>
              <a:t>:</a:t>
            </a:r>
            <a:br>
              <a:rPr lang="en-GB" sz="1600" b="0" i="0" dirty="0">
                <a:solidFill>
                  <a:srgbClr val="212529"/>
                </a:solidFill>
                <a:effectLst/>
                <a:latin typeface="Kanit" pitchFamily="2" charset="-34"/>
                <a:cs typeface="Kanit" pitchFamily="2" charset="-34"/>
              </a:rPr>
            </a:br>
            <a:r>
              <a:rPr lang="en-GB" sz="1600" b="1" i="0" dirty="0">
                <a:solidFill>
                  <a:srgbClr val="212529"/>
                </a:solidFill>
                <a:effectLst/>
                <a:latin typeface="Kanit" pitchFamily="2" charset="-34"/>
                <a:cs typeface="Kanit" pitchFamily="2" charset="-34"/>
              </a:rPr>
              <a:t>Instance 2</a:t>
            </a:r>
            <a:r>
              <a:rPr lang="en-GB" sz="1600" b="0" i="0" dirty="0">
                <a:solidFill>
                  <a:srgbClr val="212529"/>
                </a:solidFill>
                <a:effectLst/>
                <a:latin typeface="Kanit" pitchFamily="2" charset="-34"/>
                <a:cs typeface="Kanit" pitchFamily="2" charset="-34"/>
              </a:rPr>
              <a:t>: Uploading time-limited photos</a:t>
            </a:r>
            <a:br>
              <a:rPr lang="en-GB" sz="1600" b="0" i="0" dirty="0">
                <a:solidFill>
                  <a:srgbClr val="212529"/>
                </a:solidFill>
                <a:effectLst/>
                <a:latin typeface="Kanit" pitchFamily="2" charset="-34"/>
                <a:cs typeface="Kanit" pitchFamily="2" charset="-34"/>
              </a:rPr>
            </a:br>
            <a:r>
              <a:rPr lang="en-GB" sz="1600" b="0" i="0" dirty="0">
                <a:solidFill>
                  <a:srgbClr val="212529"/>
                </a:solidFill>
                <a:effectLst/>
                <a:latin typeface="Kanit" pitchFamily="2" charset="-34"/>
                <a:cs typeface="Kanit" pitchFamily="2" charset="-34"/>
              </a:rPr>
              <a:t>3.Then, if we read again the chat using the previous vulnerability ‘Read other people’s messages’, we can find the </a:t>
            </a:r>
            <a:r>
              <a:rPr lang="en-GB" sz="1600" b="0" i="0" dirty="0" err="1">
                <a:solidFill>
                  <a:srgbClr val="212529"/>
                </a:solidFill>
                <a:effectLst/>
                <a:latin typeface="Kanit" pitchFamily="2" charset="-34"/>
                <a:cs typeface="Kanit" pitchFamily="2" charset="-34"/>
              </a:rPr>
              <a:t>attachmentId</a:t>
            </a:r>
            <a:r>
              <a:rPr lang="en-GB" sz="1600" b="0" i="0" dirty="0">
                <a:solidFill>
                  <a:srgbClr val="212529"/>
                </a:solidFill>
                <a:effectLst/>
                <a:latin typeface="Kanit" pitchFamily="2" charset="-34"/>
                <a:cs typeface="Kanit" pitchFamily="2" charset="-34"/>
              </a:rPr>
              <a:t> to use in order to get the photo:</a:t>
            </a:r>
          </a:p>
          <a:p>
            <a:br>
              <a:rPr lang="en-GB" sz="1600" dirty="0"/>
            </a:br>
            <a:endParaRPr lang="en-GB" sz="1600" b="0" i="0" dirty="0">
              <a:solidFill>
                <a:srgbClr val="212529"/>
              </a:solidFill>
              <a:effectLst/>
              <a:latin typeface="Kanit" pitchFamily="2" charset="-34"/>
              <a:cs typeface="Kanit" pitchFamily="2" charset="-34"/>
            </a:endParaRPr>
          </a:p>
        </p:txBody>
      </p:sp>
      <p:pic>
        <p:nvPicPr>
          <p:cNvPr id="4" name="Picture 3" descr="A screenshot of a computer screen&#10;&#10;Description automatically generated">
            <a:extLst>
              <a:ext uri="{FF2B5EF4-FFF2-40B4-BE49-F238E27FC236}">
                <a16:creationId xmlns:a16="http://schemas.microsoft.com/office/drawing/2014/main" id="{38870B5B-07D6-E01D-FA7F-9E16E5751672}"/>
              </a:ext>
            </a:extLst>
          </p:cNvPr>
          <p:cNvPicPr>
            <a:picLocks noChangeAspect="1"/>
          </p:cNvPicPr>
          <p:nvPr/>
        </p:nvPicPr>
        <p:blipFill>
          <a:blip r:embed="rId4"/>
          <a:stretch>
            <a:fillRect/>
          </a:stretch>
        </p:blipFill>
        <p:spPr>
          <a:xfrm>
            <a:off x="4165600" y="1678702"/>
            <a:ext cx="8026400" cy="4646863"/>
          </a:xfrm>
          <a:prstGeom prst="rect">
            <a:avLst/>
          </a:prstGeom>
        </p:spPr>
      </p:pic>
      <p:sp>
        <p:nvSpPr>
          <p:cNvPr id="9" name="Title 1">
            <a:extLst>
              <a:ext uri="{FF2B5EF4-FFF2-40B4-BE49-F238E27FC236}">
                <a16:creationId xmlns:a16="http://schemas.microsoft.com/office/drawing/2014/main" id="{30BE0010-39D5-D6A8-49A1-DF2B7AF5CFAB}"/>
              </a:ext>
            </a:extLst>
          </p:cNvPr>
          <p:cNvSpPr>
            <a:spLocks noGrp="1"/>
          </p:cNvSpPr>
          <p:nvPr>
            <p:ph type="title"/>
          </p:nvPr>
        </p:nvSpPr>
        <p:spPr>
          <a:xfrm>
            <a:off x="483469" y="254642"/>
            <a:ext cx="7908170" cy="1411399"/>
          </a:xfrm>
        </p:spPr>
        <p:txBody>
          <a:bodyPr vert="horz">
            <a:noAutofit/>
          </a:bodyPr>
          <a:lstStyle/>
          <a:p>
            <a:r>
              <a:rPr lang="en-US" sz="2800" dirty="0"/>
              <a:t>Vulnerability #3 – Unauthenticated access to other people’s attachments (photos &amp; videos) from their chats</a:t>
            </a:r>
            <a:endParaRPr lang="ro-RO" sz="2800" dirty="0"/>
          </a:p>
        </p:txBody>
      </p:sp>
    </p:spTree>
    <p:extLst>
      <p:ext uri="{BB962C8B-B14F-4D97-AF65-F5344CB8AC3E}">
        <p14:creationId xmlns:p14="http://schemas.microsoft.com/office/powerpoint/2010/main" val="4758495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52A231-6C77-AF68-17F9-0527CD1DC24C}"/>
            </a:ext>
          </a:extLst>
        </p:cNvPr>
        <p:cNvGrpSpPr/>
        <p:nvPr/>
      </p:nvGrpSpPr>
      <p:grpSpPr>
        <a:xfrm>
          <a:off x="0" y="0"/>
          <a:ext cx="0" cy="0"/>
          <a:chOff x="0" y="0"/>
          <a:chExt cx="0" cy="0"/>
        </a:xfrm>
      </p:grpSpPr>
      <p:sp>
        <p:nvSpPr>
          <p:cNvPr id="10" name="Footer Placeholder 3">
            <a:extLst>
              <a:ext uri="{FF2B5EF4-FFF2-40B4-BE49-F238E27FC236}">
                <a16:creationId xmlns:a16="http://schemas.microsoft.com/office/drawing/2014/main" id="{3C48867C-B9E0-61E6-44C9-CC54B1CF1389}"/>
              </a:ext>
            </a:extLst>
          </p:cNvPr>
          <p:cNvSpPr>
            <a:spLocks noGrp="1"/>
          </p:cNvSpPr>
          <p:nvPr>
            <p:ph type="ftr" sz="quarter" idx="10"/>
          </p:nvPr>
        </p:nvSpPr>
        <p:spPr/>
        <p:txBody>
          <a:bodyPr/>
          <a:lstStyle/>
          <a:p>
            <a:r>
              <a:rPr lang="en-US" dirty="0">
                <a:solidFill>
                  <a:srgbClr val="10CFC9"/>
                </a:solidFill>
              </a:rPr>
              <a:t>Fixing Security pain points</a:t>
            </a:r>
          </a:p>
        </p:txBody>
      </p:sp>
      <p:sp>
        <p:nvSpPr>
          <p:cNvPr id="5" name="Slide Number Placeholder 4">
            <a:extLst>
              <a:ext uri="{FF2B5EF4-FFF2-40B4-BE49-F238E27FC236}">
                <a16:creationId xmlns:a16="http://schemas.microsoft.com/office/drawing/2014/main" id="{871B1223-CE6F-D5D1-1581-9D3C84F14612}"/>
              </a:ext>
            </a:extLst>
          </p:cNvPr>
          <p:cNvSpPr>
            <a:spLocks noGrp="1"/>
          </p:cNvSpPr>
          <p:nvPr>
            <p:ph type="sldNum" sz="quarter" idx="11"/>
          </p:nvPr>
        </p:nvSpPr>
        <p:spPr/>
        <p:txBody>
          <a:bodyPr/>
          <a:lstStyle/>
          <a:p>
            <a:fld id="{4C012138-8E1B-0248-81B8-1431062B3210}" type="slidenum">
              <a:rPr lang="ro-RO" smtClean="0"/>
              <a:pPr/>
              <a:t>29</a:t>
            </a:fld>
            <a:endParaRPr lang="ro-RO" dirty="0"/>
          </a:p>
        </p:txBody>
      </p:sp>
      <p:pic>
        <p:nvPicPr>
          <p:cNvPr id="17424" name="Picture 16">
            <a:extLst>
              <a:ext uri="{FF2B5EF4-FFF2-40B4-BE49-F238E27FC236}">
                <a16:creationId xmlns:a16="http://schemas.microsoft.com/office/drawing/2014/main" id="{D6DC9E4C-7FA1-5F88-E36C-4CB41C96BD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a:extLst>
              <a:ext uri="{FF2B5EF4-FFF2-40B4-BE49-F238E27FC236}">
                <a16:creationId xmlns:a16="http://schemas.microsoft.com/office/drawing/2014/main" id="{6570251D-45CE-91B5-E4D8-D45AAEBEA129}"/>
              </a:ext>
            </a:extLst>
          </p:cNvPr>
          <p:cNvSpPr txBox="1"/>
          <p:nvPr/>
        </p:nvSpPr>
        <p:spPr>
          <a:xfrm>
            <a:off x="483468" y="1666045"/>
            <a:ext cx="6175749" cy="3785652"/>
          </a:xfrm>
          <a:prstGeom prst="rect">
            <a:avLst/>
          </a:prstGeom>
          <a:noFill/>
        </p:spPr>
        <p:txBody>
          <a:bodyPr wrap="square">
            <a:spAutoFit/>
          </a:bodyPr>
          <a:lstStyle/>
          <a:p>
            <a:pPr algn="l"/>
            <a:r>
              <a:rPr lang="en-GB" sz="1600" b="1" i="0" dirty="0">
                <a:solidFill>
                  <a:srgbClr val="212529"/>
                </a:solidFill>
                <a:effectLst/>
                <a:latin typeface="Kanit" pitchFamily="2" charset="-34"/>
                <a:cs typeface="Kanit" pitchFamily="2" charset="-34"/>
              </a:rPr>
              <a:t>Reproduction steps</a:t>
            </a:r>
            <a:r>
              <a:rPr lang="en-GB" sz="1600" b="0" i="0" dirty="0">
                <a:solidFill>
                  <a:srgbClr val="212529"/>
                </a:solidFill>
                <a:effectLst/>
                <a:latin typeface="Kanit" pitchFamily="2" charset="-34"/>
                <a:cs typeface="Kanit" pitchFamily="2" charset="-34"/>
              </a:rPr>
              <a:t>:</a:t>
            </a:r>
            <a:br>
              <a:rPr lang="en-GB" sz="1600" b="0" i="0" dirty="0">
                <a:solidFill>
                  <a:srgbClr val="212529"/>
                </a:solidFill>
                <a:effectLst/>
                <a:latin typeface="Kanit" pitchFamily="2" charset="-34"/>
                <a:cs typeface="Kanit" pitchFamily="2" charset="-34"/>
              </a:rPr>
            </a:br>
            <a:r>
              <a:rPr lang="en-GB" sz="1600" b="1" i="0" dirty="0">
                <a:solidFill>
                  <a:srgbClr val="212529"/>
                </a:solidFill>
                <a:effectLst/>
                <a:latin typeface="Kanit" pitchFamily="2" charset="-34"/>
                <a:cs typeface="Kanit" pitchFamily="2" charset="-34"/>
              </a:rPr>
              <a:t>Instance 2</a:t>
            </a:r>
            <a:r>
              <a:rPr lang="en-GB" sz="1600" b="0" i="0" dirty="0">
                <a:solidFill>
                  <a:srgbClr val="212529"/>
                </a:solidFill>
                <a:effectLst/>
                <a:latin typeface="Kanit" pitchFamily="2" charset="-34"/>
                <a:cs typeface="Kanit" pitchFamily="2" charset="-34"/>
              </a:rPr>
              <a:t>: Uploading time-limited photos</a:t>
            </a:r>
            <a:br>
              <a:rPr lang="en-GB" sz="1600" b="0" i="0" dirty="0">
                <a:solidFill>
                  <a:srgbClr val="212529"/>
                </a:solidFill>
                <a:effectLst/>
                <a:latin typeface="Kanit" pitchFamily="2" charset="-34"/>
                <a:cs typeface="Kanit" pitchFamily="2" charset="-34"/>
              </a:rPr>
            </a:br>
            <a:r>
              <a:rPr lang="en-GB" sz="1600" b="0" i="0" dirty="0">
                <a:solidFill>
                  <a:srgbClr val="212529"/>
                </a:solidFill>
                <a:effectLst/>
                <a:latin typeface="Kanit" pitchFamily="2" charset="-34"/>
                <a:cs typeface="Kanit" pitchFamily="2" charset="-34"/>
              </a:rPr>
              <a:t>4.To retrieve the image, we will need the ‘</a:t>
            </a:r>
            <a:r>
              <a:rPr lang="en-GB" sz="1600" b="0" i="0" u="sng" dirty="0" err="1">
                <a:solidFill>
                  <a:srgbClr val="212529"/>
                </a:solidFill>
                <a:effectLst/>
                <a:latin typeface="Kanit" pitchFamily="2" charset="-34"/>
                <a:cs typeface="Kanit" pitchFamily="2" charset="-34"/>
              </a:rPr>
              <a:t>profileId</a:t>
            </a:r>
            <a:r>
              <a:rPr lang="en-GB" sz="1600" b="0" i="0" dirty="0">
                <a:solidFill>
                  <a:srgbClr val="212529"/>
                </a:solidFill>
                <a:effectLst/>
                <a:latin typeface="Kanit" pitchFamily="2" charset="-34"/>
                <a:cs typeface="Kanit" pitchFamily="2" charset="-34"/>
              </a:rPr>
              <a:t>’ guid of our victim that uploaded the photo, which we already have from the ‘Discover Profile’ menu when we have chosen this target victim.</a:t>
            </a:r>
            <a:br>
              <a:rPr lang="en-GB" sz="1600" b="0" i="0" dirty="0">
                <a:solidFill>
                  <a:srgbClr val="212529"/>
                </a:solidFill>
                <a:effectLst/>
                <a:latin typeface="Kanit" pitchFamily="2" charset="-34"/>
                <a:cs typeface="Kanit" pitchFamily="2" charset="-34"/>
              </a:rPr>
            </a:br>
            <a:r>
              <a:rPr lang="en-GB" sz="1600" b="0" i="0" dirty="0">
                <a:solidFill>
                  <a:srgbClr val="212529"/>
                </a:solidFill>
                <a:effectLst/>
                <a:latin typeface="Kanit" pitchFamily="2" charset="-34"/>
                <a:cs typeface="Kanit" pitchFamily="2" charset="-34"/>
              </a:rPr>
              <a:t>Thus, the 2 </a:t>
            </a:r>
            <a:r>
              <a:rPr lang="en-GB" sz="1600" b="0" i="0" dirty="0" err="1">
                <a:solidFill>
                  <a:srgbClr val="212529"/>
                </a:solidFill>
                <a:effectLst/>
                <a:latin typeface="Kanit" pitchFamily="2" charset="-34"/>
                <a:cs typeface="Kanit" pitchFamily="2" charset="-34"/>
              </a:rPr>
              <a:t>urls</a:t>
            </a:r>
            <a:r>
              <a:rPr lang="en-GB" sz="1600" b="0" i="0" dirty="0">
                <a:solidFill>
                  <a:srgbClr val="212529"/>
                </a:solidFill>
                <a:effectLst/>
                <a:latin typeface="Kanit" pitchFamily="2" charset="-34"/>
                <a:cs typeface="Kanit" pitchFamily="2" charset="-34"/>
              </a:rPr>
              <a:t> to get the photo </a:t>
            </a:r>
            <a:r>
              <a:rPr lang="en-GB" sz="1600" b="0" i="0" u="sng" dirty="0">
                <a:solidFill>
                  <a:srgbClr val="212529"/>
                </a:solidFill>
                <a:effectLst/>
                <a:latin typeface="Kanit" pitchFamily="2" charset="-34"/>
                <a:cs typeface="Kanit" pitchFamily="2" charset="-34"/>
              </a:rPr>
              <a:t>authenticated</a:t>
            </a:r>
            <a:r>
              <a:rPr lang="en-GB" sz="1600" b="0" i="0" dirty="0">
                <a:solidFill>
                  <a:srgbClr val="212529"/>
                </a:solidFill>
                <a:effectLst/>
                <a:latin typeface="Kanit" pitchFamily="2" charset="-34"/>
                <a:cs typeface="Kanit" pitchFamily="2" charset="-34"/>
              </a:rPr>
              <a:t> are:</a:t>
            </a:r>
          </a:p>
          <a:p>
            <a:pPr lvl="1">
              <a:buFont typeface="Arial" panose="020B0604020202020204" pitchFamily="34" charset="0"/>
              <a:buChar char="•"/>
            </a:pPr>
            <a:r>
              <a:rPr lang="en-GB" sz="1600" b="0" i="0" dirty="0">
                <a:solidFill>
                  <a:srgbClr val="212529"/>
                </a:solidFill>
                <a:effectLst/>
                <a:latin typeface="Kanit" pitchFamily="2" charset="-34"/>
                <a:cs typeface="Kanit" pitchFamily="2" charset="-34"/>
              </a:rPr>
              <a:t>https://</a:t>
            </a:r>
            <a:r>
              <a:rPr lang="en-GB" sz="1600" b="0" i="0" dirty="0" err="1">
                <a:solidFill>
                  <a:srgbClr val="212529"/>
                </a:solidFill>
                <a:effectLst/>
                <a:latin typeface="Kanit" pitchFamily="2" charset="-34"/>
                <a:cs typeface="Kanit" pitchFamily="2" charset="-34"/>
              </a:rPr>
              <a:t>core.api.feeld.co</a:t>
            </a:r>
            <a:r>
              <a:rPr lang="en-GB" sz="1600" b="0" i="0" dirty="0">
                <a:solidFill>
                  <a:srgbClr val="212529"/>
                </a:solidFill>
                <a:effectLst/>
                <a:latin typeface="Kanit" pitchFamily="2" charset="-34"/>
                <a:cs typeface="Kanit" pitchFamily="2" charset="-34"/>
              </a:rPr>
              <a:t>/</a:t>
            </a:r>
            <a:r>
              <a:rPr lang="en-GB" sz="1600" b="0" i="0" dirty="0" err="1">
                <a:solidFill>
                  <a:srgbClr val="212529"/>
                </a:solidFill>
                <a:effectLst/>
                <a:latin typeface="Kanit" pitchFamily="2" charset="-34"/>
                <a:cs typeface="Kanit" pitchFamily="2" charset="-34"/>
              </a:rPr>
              <a:t>cdn</a:t>
            </a:r>
            <a:r>
              <a:rPr lang="en-GB" sz="1600" b="0" i="0" dirty="0">
                <a:solidFill>
                  <a:srgbClr val="212529"/>
                </a:solidFill>
                <a:effectLst/>
                <a:latin typeface="Kanit" pitchFamily="2" charset="-34"/>
                <a:cs typeface="Kanit" pitchFamily="2" charset="-34"/>
              </a:rPr>
              <a:t>/chat-attachment/&lt;</a:t>
            </a:r>
            <a:r>
              <a:rPr lang="en-GB" sz="1600" b="1" i="0" dirty="0" err="1">
                <a:solidFill>
                  <a:srgbClr val="212529"/>
                </a:solidFill>
                <a:effectLst/>
                <a:latin typeface="Kanit" pitchFamily="2" charset="-34"/>
                <a:cs typeface="Kanit" pitchFamily="2" charset="-34"/>
              </a:rPr>
              <a:t>receiver’s_profileId</a:t>
            </a:r>
            <a:r>
              <a:rPr lang="en-GB" sz="1600" b="0" i="0" dirty="0">
                <a:solidFill>
                  <a:srgbClr val="212529"/>
                </a:solidFill>
                <a:effectLst/>
                <a:latin typeface="Kanit" pitchFamily="2" charset="-34"/>
                <a:cs typeface="Kanit" pitchFamily="2" charset="-34"/>
              </a:rPr>
              <a:t>&gt;/971a0d2f-f50c-45fc-8a37-4d9002f71e49 . However, 5-15 seconds after accessing this endpoint, the photo at this endpoint will be </a:t>
            </a:r>
            <a:r>
              <a:rPr lang="en-GB" sz="1600" b="0" i="0" u="sng" dirty="0">
                <a:solidFill>
                  <a:srgbClr val="212529"/>
                </a:solidFill>
                <a:effectLst/>
                <a:latin typeface="Kanit" pitchFamily="2" charset="-34"/>
                <a:cs typeface="Kanit" pitchFamily="2" charset="-34"/>
              </a:rPr>
              <a:t>deleted</a:t>
            </a:r>
            <a:r>
              <a:rPr lang="en-GB" sz="1600" b="0" i="0" dirty="0">
                <a:solidFill>
                  <a:srgbClr val="212529"/>
                </a:solidFill>
                <a:effectLst/>
                <a:latin typeface="Kanit" pitchFamily="2" charset="-34"/>
                <a:cs typeface="Kanit" pitchFamily="2" charset="-34"/>
              </a:rPr>
              <a:t> . You must access it before the receiver.</a:t>
            </a:r>
          </a:p>
          <a:p>
            <a:pPr lvl="1">
              <a:buFont typeface="Arial" panose="020B0604020202020204" pitchFamily="34" charset="0"/>
              <a:buChar char="•"/>
            </a:pPr>
            <a:r>
              <a:rPr lang="en-GB" sz="1600" b="0" i="0" dirty="0">
                <a:solidFill>
                  <a:srgbClr val="212529"/>
                </a:solidFill>
                <a:effectLst/>
                <a:latin typeface="Kanit" pitchFamily="2" charset="-34"/>
                <a:cs typeface="Kanit" pitchFamily="2" charset="-34"/>
              </a:rPr>
              <a:t>https://</a:t>
            </a:r>
            <a:r>
              <a:rPr lang="en-GB" sz="1600" b="0" i="0" dirty="0" err="1">
                <a:solidFill>
                  <a:srgbClr val="212529"/>
                </a:solidFill>
                <a:effectLst/>
                <a:latin typeface="Kanit" pitchFamily="2" charset="-34"/>
                <a:cs typeface="Kanit" pitchFamily="2" charset="-34"/>
              </a:rPr>
              <a:t>core.api.feeld.co</a:t>
            </a:r>
            <a:r>
              <a:rPr lang="en-GB" sz="1600" b="0" i="0" dirty="0">
                <a:solidFill>
                  <a:srgbClr val="212529"/>
                </a:solidFill>
                <a:effectLst/>
                <a:latin typeface="Kanit" pitchFamily="2" charset="-34"/>
                <a:cs typeface="Kanit" pitchFamily="2" charset="-34"/>
              </a:rPr>
              <a:t>/</a:t>
            </a:r>
            <a:r>
              <a:rPr lang="en-GB" sz="1600" b="0" i="0" dirty="0" err="1">
                <a:solidFill>
                  <a:srgbClr val="212529"/>
                </a:solidFill>
                <a:effectLst/>
                <a:latin typeface="Kanit" pitchFamily="2" charset="-34"/>
                <a:cs typeface="Kanit" pitchFamily="2" charset="-34"/>
              </a:rPr>
              <a:t>cdn</a:t>
            </a:r>
            <a:r>
              <a:rPr lang="en-GB" sz="1600" b="0" i="0" dirty="0">
                <a:solidFill>
                  <a:srgbClr val="212529"/>
                </a:solidFill>
                <a:effectLst/>
                <a:latin typeface="Kanit" pitchFamily="2" charset="-34"/>
                <a:cs typeface="Kanit" pitchFamily="2" charset="-34"/>
              </a:rPr>
              <a:t>/chat-attachment/&lt;</a:t>
            </a:r>
            <a:r>
              <a:rPr lang="en-GB" sz="1600" b="1" i="0" dirty="0" err="1">
                <a:solidFill>
                  <a:srgbClr val="212529"/>
                </a:solidFill>
                <a:effectLst/>
                <a:latin typeface="Kanit" pitchFamily="2" charset="-34"/>
                <a:cs typeface="Kanit" pitchFamily="2" charset="-34"/>
              </a:rPr>
              <a:t>victim’s_profileId</a:t>
            </a:r>
            <a:r>
              <a:rPr lang="en-GB" sz="1600" b="0" i="0" dirty="0">
                <a:solidFill>
                  <a:srgbClr val="212529"/>
                </a:solidFill>
                <a:effectLst/>
                <a:latin typeface="Kanit" pitchFamily="2" charset="-34"/>
                <a:cs typeface="Kanit" pitchFamily="2" charset="-34"/>
              </a:rPr>
              <a:t>&gt;/971a0d2f-f50c-45fc-8a37-4d9002f71e49 . This will always return the photo to </a:t>
            </a:r>
            <a:r>
              <a:rPr lang="en-GB" sz="1600" b="0" i="0" u="sng" dirty="0">
                <a:solidFill>
                  <a:srgbClr val="212529"/>
                </a:solidFill>
                <a:effectLst/>
                <a:latin typeface="Kanit" pitchFamily="2" charset="-34"/>
                <a:cs typeface="Kanit" pitchFamily="2" charset="-34"/>
              </a:rPr>
              <a:t>authenticated</a:t>
            </a:r>
            <a:r>
              <a:rPr lang="en-GB" sz="1600" b="0" i="0" dirty="0">
                <a:solidFill>
                  <a:srgbClr val="212529"/>
                </a:solidFill>
                <a:effectLst/>
                <a:latin typeface="Kanit" pitchFamily="2" charset="-34"/>
                <a:cs typeface="Kanit" pitchFamily="2" charset="-34"/>
              </a:rPr>
              <a:t> users.</a:t>
            </a:r>
          </a:p>
        </p:txBody>
      </p:sp>
      <p:pic>
        <p:nvPicPr>
          <p:cNvPr id="8" name="Picture 7" descr="A screenshot of a computer&#10;&#10;Description automatically generated">
            <a:extLst>
              <a:ext uri="{FF2B5EF4-FFF2-40B4-BE49-F238E27FC236}">
                <a16:creationId xmlns:a16="http://schemas.microsoft.com/office/drawing/2014/main" id="{D281DB3F-621B-133F-FDF7-3D25AB89B667}"/>
              </a:ext>
            </a:extLst>
          </p:cNvPr>
          <p:cNvPicPr>
            <a:picLocks noChangeAspect="1"/>
          </p:cNvPicPr>
          <p:nvPr/>
        </p:nvPicPr>
        <p:blipFill>
          <a:blip r:embed="rId4"/>
          <a:stretch>
            <a:fillRect/>
          </a:stretch>
        </p:blipFill>
        <p:spPr>
          <a:xfrm>
            <a:off x="6659218" y="1320790"/>
            <a:ext cx="5532782" cy="1193345"/>
          </a:xfrm>
          <a:prstGeom prst="rect">
            <a:avLst/>
          </a:prstGeom>
        </p:spPr>
      </p:pic>
      <p:pic>
        <p:nvPicPr>
          <p:cNvPr id="14" name="Picture 13">
            <a:extLst>
              <a:ext uri="{FF2B5EF4-FFF2-40B4-BE49-F238E27FC236}">
                <a16:creationId xmlns:a16="http://schemas.microsoft.com/office/drawing/2014/main" id="{D5B20DBD-35F5-659D-8D4D-AFEB8D901DAD}"/>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9252686" y="2422303"/>
            <a:ext cx="1842594" cy="3998022"/>
          </a:xfrm>
          <a:prstGeom prst="rect">
            <a:avLst/>
          </a:prstGeom>
        </p:spPr>
      </p:pic>
      <p:sp>
        <p:nvSpPr>
          <p:cNvPr id="15" name="TextBox 14">
            <a:extLst>
              <a:ext uri="{FF2B5EF4-FFF2-40B4-BE49-F238E27FC236}">
                <a16:creationId xmlns:a16="http://schemas.microsoft.com/office/drawing/2014/main" id="{1DE24D87-15C4-5EFE-2D43-E62D141B291A}"/>
              </a:ext>
            </a:extLst>
          </p:cNvPr>
          <p:cNvSpPr txBox="1"/>
          <p:nvPr/>
        </p:nvSpPr>
        <p:spPr>
          <a:xfrm>
            <a:off x="6277725" y="6357031"/>
            <a:ext cx="2924962" cy="892552"/>
          </a:xfrm>
          <a:prstGeom prst="rect">
            <a:avLst/>
          </a:prstGeom>
          <a:noFill/>
        </p:spPr>
        <p:txBody>
          <a:bodyPr wrap="square">
            <a:spAutoFit/>
          </a:bodyPr>
          <a:lstStyle/>
          <a:p>
            <a:pPr algn="l"/>
            <a:r>
              <a:rPr lang="en-GB" sz="1000" b="0" i="0" dirty="0">
                <a:solidFill>
                  <a:srgbClr val="212529"/>
                </a:solidFill>
                <a:effectLst/>
                <a:latin typeface="Kanit" pitchFamily="2" charset="-34"/>
                <a:cs typeface="Kanit" pitchFamily="2" charset="-34"/>
              </a:rPr>
              <a:t>The view in the Android app after the sender accessed his time-limited photo: ‘Photo expired’, and is not shown anymore in the app.</a:t>
            </a:r>
          </a:p>
          <a:p>
            <a:pPr algn="l"/>
            <a:br>
              <a:rPr lang="en-GB" sz="1100" b="0" i="0" dirty="0">
                <a:solidFill>
                  <a:srgbClr val="212529"/>
                </a:solidFill>
                <a:effectLst/>
                <a:latin typeface="Kanit" pitchFamily="2" charset="-34"/>
                <a:cs typeface="Kanit" pitchFamily="2" charset="-34"/>
              </a:rPr>
            </a:br>
            <a:endParaRPr lang="en-GB" sz="1100" b="0" i="0" dirty="0">
              <a:solidFill>
                <a:srgbClr val="212529"/>
              </a:solidFill>
              <a:effectLst/>
              <a:latin typeface="Kanit" pitchFamily="2" charset="-34"/>
              <a:cs typeface="Kanit" pitchFamily="2" charset="-34"/>
            </a:endParaRPr>
          </a:p>
        </p:txBody>
      </p:sp>
      <p:sp>
        <p:nvSpPr>
          <p:cNvPr id="16" name="TextBox 15">
            <a:extLst>
              <a:ext uri="{FF2B5EF4-FFF2-40B4-BE49-F238E27FC236}">
                <a16:creationId xmlns:a16="http://schemas.microsoft.com/office/drawing/2014/main" id="{E29A4A30-BCA7-9E64-4EDE-826B82CBB707}"/>
              </a:ext>
            </a:extLst>
          </p:cNvPr>
          <p:cNvSpPr txBox="1"/>
          <p:nvPr/>
        </p:nvSpPr>
        <p:spPr>
          <a:xfrm>
            <a:off x="9152688" y="6401785"/>
            <a:ext cx="2924961" cy="1046440"/>
          </a:xfrm>
          <a:prstGeom prst="rect">
            <a:avLst/>
          </a:prstGeom>
          <a:noFill/>
        </p:spPr>
        <p:txBody>
          <a:bodyPr wrap="square">
            <a:spAutoFit/>
          </a:bodyPr>
          <a:lstStyle/>
          <a:p>
            <a:pPr algn="l"/>
            <a:r>
              <a:rPr lang="en-GB" sz="1000" b="0" i="0" dirty="0">
                <a:solidFill>
                  <a:srgbClr val="212529"/>
                </a:solidFill>
                <a:effectLst/>
                <a:latin typeface="Kanit" pitchFamily="2" charset="-34"/>
                <a:cs typeface="Kanit" pitchFamily="2" charset="-34"/>
              </a:rPr>
              <a:t>The view in the iOS app after the sender accessed his time-limited photo at the top: ‘Tap to view’, and is still shown in the app.</a:t>
            </a:r>
          </a:p>
          <a:p>
            <a:br>
              <a:rPr lang="en-GB" sz="1000" dirty="0"/>
            </a:br>
            <a:br>
              <a:rPr lang="en-GB" sz="1100" b="0" i="0" dirty="0">
                <a:solidFill>
                  <a:srgbClr val="212529"/>
                </a:solidFill>
                <a:effectLst/>
                <a:latin typeface="Kanit" pitchFamily="2" charset="-34"/>
                <a:cs typeface="Kanit" pitchFamily="2" charset="-34"/>
              </a:rPr>
            </a:br>
            <a:endParaRPr lang="en-GB" sz="1100" b="0" i="0" dirty="0">
              <a:solidFill>
                <a:srgbClr val="212529"/>
              </a:solidFill>
              <a:effectLst/>
              <a:latin typeface="Kanit" pitchFamily="2" charset="-34"/>
              <a:cs typeface="Kanit" pitchFamily="2" charset="-34"/>
            </a:endParaRPr>
          </a:p>
        </p:txBody>
      </p:sp>
      <p:pic>
        <p:nvPicPr>
          <p:cNvPr id="4" name="Picture 3" descr="A screenshot of a phone&#10;&#10;Description automatically generated">
            <a:extLst>
              <a:ext uri="{FF2B5EF4-FFF2-40B4-BE49-F238E27FC236}">
                <a16:creationId xmlns:a16="http://schemas.microsoft.com/office/drawing/2014/main" id="{1EC90C7E-2D7A-B385-5083-C27E57225320}"/>
              </a:ext>
            </a:extLst>
          </p:cNvPr>
          <p:cNvPicPr>
            <a:picLocks noChangeAspect="1"/>
          </p:cNvPicPr>
          <p:nvPr/>
        </p:nvPicPr>
        <p:blipFill>
          <a:blip r:embed="rId6"/>
          <a:stretch>
            <a:fillRect/>
          </a:stretch>
        </p:blipFill>
        <p:spPr>
          <a:xfrm>
            <a:off x="7160136" y="2405055"/>
            <a:ext cx="1827972" cy="3998021"/>
          </a:xfrm>
          <a:prstGeom prst="rect">
            <a:avLst/>
          </a:prstGeom>
        </p:spPr>
      </p:pic>
      <p:sp>
        <p:nvSpPr>
          <p:cNvPr id="11" name="Title 1">
            <a:extLst>
              <a:ext uri="{FF2B5EF4-FFF2-40B4-BE49-F238E27FC236}">
                <a16:creationId xmlns:a16="http://schemas.microsoft.com/office/drawing/2014/main" id="{D23B9F77-F8D3-58A7-ADEC-27EF3CB6E3CC}"/>
              </a:ext>
            </a:extLst>
          </p:cNvPr>
          <p:cNvSpPr>
            <a:spLocks noGrp="1"/>
          </p:cNvSpPr>
          <p:nvPr>
            <p:ph type="title"/>
          </p:nvPr>
        </p:nvSpPr>
        <p:spPr>
          <a:xfrm>
            <a:off x="483469" y="254642"/>
            <a:ext cx="7908170" cy="1411399"/>
          </a:xfrm>
        </p:spPr>
        <p:txBody>
          <a:bodyPr vert="horz">
            <a:noAutofit/>
          </a:bodyPr>
          <a:lstStyle/>
          <a:p>
            <a:r>
              <a:rPr lang="en-US" sz="2800" dirty="0"/>
              <a:t>Vulnerability #3 – Unauthenticated access to other people’s attachments (photos &amp; videos) from their chats</a:t>
            </a:r>
            <a:endParaRPr lang="ro-RO" sz="2800" dirty="0"/>
          </a:p>
        </p:txBody>
      </p:sp>
    </p:spTree>
    <p:extLst>
      <p:ext uri="{BB962C8B-B14F-4D97-AF65-F5344CB8AC3E}">
        <p14:creationId xmlns:p14="http://schemas.microsoft.com/office/powerpoint/2010/main" val="20515519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1E41B-336E-2342-8465-648FE6792BF7}"/>
              </a:ext>
            </a:extLst>
          </p:cNvPr>
          <p:cNvSpPr>
            <a:spLocks noGrp="1"/>
          </p:cNvSpPr>
          <p:nvPr>
            <p:ph type="title"/>
          </p:nvPr>
        </p:nvSpPr>
        <p:spPr/>
        <p:txBody>
          <a:bodyPr/>
          <a:lstStyle/>
          <a:p>
            <a:r>
              <a:rPr lang="en-US" dirty="0" err="1"/>
              <a:t>WhAT</a:t>
            </a:r>
            <a:r>
              <a:rPr lang="en-US" dirty="0"/>
              <a:t> is this TALK About?</a:t>
            </a:r>
            <a:endParaRPr lang="ro-RO" dirty="0"/>
          </a:p>
        </p:txBody>
      </p:sp>
    </p:spTree>
    <p:extLst>
      <p:ext uri="{BB962C8B-B14F-4D97-AF65-F5344CB8AC3E}">
        <p14:creationId xmlns:p14="http://schemas.microsoft.com/office/powerpoint/2010/main" val="41766510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9466FA-FEFD-A788-D48B-A26F02683B60}"/>
            </a:ext>
          </a:extLst>
        </p:cNvPr>
        <p:cNvGrpSpPr/>
        <p:nvPr/>
      </p:nvGrpSpPr>
      <p:grpSpPr>
        <a:xfrm>
          <a:off x="0" y="0"/>
          <a:ext cx="0" cy="0"/>
          <a:chOff x="0" y="0"/>
          <a:chExt cx="0" cy="0"/>
        </a:xfrm>
      </p:grpSpPr>
      <p:sp>
        <p:nvSpPr>
          <p:cNvPr id="10" name="Footer Placeholder 3">
            <a:extLst>
              <a:ext uri="{FF2B5EF4-FFF2-40B4-BE49-F238E27FC236}">
                <a16:creationId xmlns:a16="http://schemas.microsoft.com/office/drawing/2014/main" id="{A3D53720-4B6A-F0B4-71C8-CED79EEBFB0A}"/>
              </a:ext>
            </a:extLst>
          </p:cNvPr>
          <p:cNvSpPr>
            <a:spLocks noGrp="1"/>
          </p:cNvSpPr>
          <p:nvPr>
            <p:ph type="ftr" sz="quarter" idx="10"/>
          </p:nvPr>
        </p:nvSpPr>
        <p:spPr/>
        <p:txBody>
          <a:bodyPr/>
          <a:lstStyle/>
          <a:p>
            <a:r>
              <a:rPr lang="en-US" dirty="0">
                <a:solidFill>
                  <a:srgbClr val="10CFC9"/>
                </a:solidFill>
              </a:rPr>
              <a:t>Fixing Security pain points</a:t>
            </a:r>
          </a:p>
        </p:txBody>
      </p:sp>
      <p:sp>
        <p:nvSpPr>
          <p:cNvPr id="5" name="Slide Number Placeholder 4">
            <a:extLst>
              <a:ext uri="{FF2B5EF4-FFF2-40B4-BE49-F238E27FC236}">
                <a16:creationId xmlns:a16="http://schemas.microsoft.com/office/drawing/2014/main" id="{7F211131-4D38-0FB4-F0A2-5E6111821E68}"/>
              </a:ext>
            </a:extLst>
          </p:cNvPr>
          <p:cNvSpPr>
            <a:spLocks noGrp="1"/>
          </p:cNvSpPr>
          <p:nvPr>
            <p:ph type="sldNum" sz="quarter" idx="11"/>
          </p:nvPr>
        </p:nvSpPr>
        <p:spPr/>
        <p:txBody>
          <a:bodyPr/>
          <a:lstStyle/>
          <a:p>
            <a:fld id="{4C012138-8E1B-0248-81B8-1431062B3210}" type="slidenum">
              <a:rPr lang="ro-RO" smtClean="0"/>
              <a:pPr/>
              <a:t>30</a:t>
            </a:fld>
            <a:endParaRPr lang="ro-RO" dirty="0"/>
          </a:p>
        </p:txBody>
      </p:sp>
      <p:pic>
        <p:nvPicPr>
          <p:cNvPr id="17424" name="Picture 16">
            <a:extLst>
              <a:ext uri="{FF2B5EF4-FFF2-40B4-BE49-F238E27FC236}">
                <a16:creationId xmlns:a16="http://schemas.microsoft.com/office/drawing/2014/main" id="{CB5BB340-0190-4A4D-76A5-CD93FD3E5E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a:extLst>
              <a:ext uri="{FF2B5EF4-FFF2-40B4-BE49-F238E27FC236}">
                <a16:creationId xmlns:a16="http://schemas.microsoft.com/office/drawing/2014/main" id="{92ABF67F-0EBF-392B-9D2C-AF91F1C562C3}"/>
              </a:ext>
            </a:extLst>
          </p:cNvPr>
          <p:cNvSpPr txBox="1"/>
          <p:nvPr/>
        </p:nvSpPr>
        <p:spPr>
          <a:xfrm>
            <a:off x="483468" y="1666045"/>
            <a:ext cx="10976349" cy="1815882"/>
          </a:xfrm>
          <a:prstGeom prst="rect">
            <a:avLst/>
          </a:prstGeom>
          <a:noFill/>
        </p:spPr>
        <p:txBody>
          <a:bodyPr wrap="square">
            <a:spAutoFit/>
          </a:bodyPr>
          <a:lstStyle/>
          <a:p>
            <a:pPr algn="l"/>
            <a:r>
              <a:rPr lang="en-GB" sz="1600" b="1" i="0" dirty="0">
                <a:solidFill>
                  <a:srgbClr val="212529"/>
                </a:solidFill>
                <a:effectLst/>
                <a:latin typeface="Kanit" pitchFamily="2" charset="-34"/>
                <a:cs typeface="Kanit" pitchFamily="2" charset="-34"/>
              </a:rPr>
              <a:t>Reproduction steps</a:t>
            </a:r>
            <a:r>
              <a:rPr lang="en-GB" sz="1600" b="0" i="0" dirty="0">
                <a:solidFill>
                  <a:srgbClr val="212529"/>
                </a:solidFill>
                <a:effectLst/>
                <a:latin typeface="Kanit" pitchFamily="2" charset="-34"/>
                <a:cs typeface="Kanit" pitchFamily="2" charset="-34"/>
              </a:rPr>
              <a:t>:</a:t>
            </a:r>
            <a:br>
              <a:rPr lang="en-GB" sz="1600" b="0" i="0" dirty="0">
                <a:solidFill>
                  <a:srgbClr val="212529"/>
                </a:solidFill>
                <a:effectLst/>
                <a:latin typeface="Kanit" pitchFamily="2" charset="-34"/>
                <a:cs typeface="Kanit" pitchFamily="2" charset="-34"/>
              </a:rPr>
            </a:br>
            <a:r>
              <a:rPr lang="en-GB" sz="1600" b="1" i="0" dirty="0">
                <a:solidFill>
                  <a:srgbClr val="212529"/>
                </a:solidFill>
                <a:effectLst/>
                <a:latin typeface="Kanit" pitchFamily="2" charset="-34"/>
                <a:cs typeface="Kanit" pitchFamily="2" charset="-34"/>
              </a:rPr>
              <a:t>Instance 2</a:t>
            </a:r>
            <a:r>
              <a:rPr lang="en-GB" sz="1600" b="0" i="0" dirty="0">
                <a:solidFill>
                  <a:srgbClr val="212529"/>
                </a:solidFill>
                <a:effectLst/>
                <a:latin typeface="Kanit" pitchFamily="2" charset="-34"/>
                <a:cs typeface="Kanit" pitchFamily="2" charset="-34"/>
              </a:rPr>
              <a:t>: Uploading time-limited photos</a:t>
            </a:r>
            <a:br>
              <a:rPr lang="en-GB" sz="1600" b="0" i="0" dirty="0">
                <a:solidFill>
                  <a:srgbClr val="212529"/>
                </a:solidFill>
                <a:effectLst/>
                <a:latin typeface="Kanit" pitchFamily="2" charset="-34"/>
                <a:cs typeface="Kanit" pitchFamily="2" charset="-34"/>
              </a:rPr>
            </a:br>
            <a:r>
              <a:rPr lang="en-GB" sz="1600" b="0" i="0" dirty="0">
                <a:solidFill>
                  <a:srgbClr val="212529"/>
                </a:solidFill>
                <a:effectLst/>
                <a:latin typeface="Kanit" pitchFamily="2" charset="-34"/>
                <a:cs typeface="Kanit" pitchFamily="2" charset="-34"/>
              </a:rPr>
              <a:t>5. We can use the following endpoint:</a:t>
            </a:r>
            <a:br>
              <a:rPr lang="en-GB" sz="1600" b="0" i="0" dirty="0">
                <a:solidFill>
                  <a:srgbClr val="212529"/>
                </a:solidFill>
                <a:effectLst/>
                <a:latin typeface="Kanit" pitchFamily="2" charset="-34"/>
                <a:cs typeface="Kanit" pitchFamily="2" charset="-34"/>
              </a:rPr>
            </a:br>
            <a:r>
              <a:rPr lang="en-GB" sz="1600" b="0" i="0" dirty="0">
                <a:solidFill>
                  <a:srgbClr val="212529"/>
                </a:solidFill>
                <a:effectLst/>
                <a:latin typeface="Kanit" pitchFamily="2" charset="-34"/>
                <a:cs typeface="Kanit" pitchFamily="2" charset="-34"/>
                <a:hlinkClick r:id="rId4"/>
              </a:rPr>
              <a:t>https://</a:t>
            </a:r>
            <a:r>
              <a:rPr lang="en-GB" sz="1600" b="0" i="0" dirty="0" err="1">
                <a:solidFill>
                  <a:srgbClr val="212529"/>
                </a:solidFill>
                <a:effectLst/>
                <a:latin typeface="Kanit" pitchFamily="2" charset="-34"/>
                <a:cs typeface="Kanit" pitchFamily="2" charset="-34"/>
                <a:hlinkClick r:id="rId4"/>
              </a:rPr>
              <a:t>core.api.feeld.co</a:t>
            </a:r>
            <a:r>
              <a:rPr lang="en-GB" sz="1600" b="1" i="0" dirty="0">
                <a:solidFill>
                  <a:srgbClr val="212529"/>
                </a:solidFill>
                <a:effectLst/>
                <a:latin typeface="Kanit" pitchFamily="2" charset="-34"/>
                <a:cs typeface="Kanit" pitchFamily="2" charset="-34"/>
                <a:hlinkClick r:id="rId4"/>
              </a:rPr>
              <a:t>/v1/</a:t>
            </a:r>
            <a:r>
              <a:rPr lang="en-GB" sz="1600" b="0" i="0" dirty="0" err="1">
                <a:solidFill>
                  <a:srgbClr val="212529"/>
                </a:solidFill>
                <a:effectLst/>
                <a:latin typeface="Kanit" pitchFamily="2" charset="-34"/>
                <a:cs typeface="Kanit" pitchFamily="2" charset="-34"/>
                <a:hlinkClick r:id="rId4"/>
              </a:rPr>
              <a:t>cdn</a:t>
            </a:r>
            <a:r>
              <a:rPr lang="en-GB" sz="1600" b="0" i="0" dirty="0">
                <a:solidFill>
                  <a:srgbClr val="212529"/>
                </a:solidFill>
                <a:effectLst/>
                <a:latin typeface="Kanit" pitchFamily="2" charset="-34"/>
                <a:cs typeface="Kanit" pitchFamily="2" charset="-34"/>
                <a:hlinkClick r:id="rId4"/>
              </a:rPr>
              <a:t>/chat-attachment/&lt;</a:t>
            </a:r>
            <a:r>
              <a:rPr lang="en-GB" sz="1600" b="0" i="0" dirty="0" err="1">
                <a:solidFill>
                  <a:srgbClr val="212529"/>
                </a:solidFill>
                <a:effectLst/>
                <a:latin typeface="Kanit" pitchFamily="2" charset="-34"/>
                <a:cs typeface="Kanit" pitchFamily="2" charset="-34"/>
                <a:hlinkClick r:id="rId4"/>
              </a:rPr>
              <a:t>victim’s_profileId</a:t>
            </a:r>
            <a:r>
              <a:rPr lang="en-GB" sz="1600" b="0" i="0" dirty="0">
                <a:solidFill>
                  <a:srgbClr val="212529"/>
                </a:solidFill>
                <a:effectLst/>
                <a:latin typeface="Kanit" pitchFamily="2" charset="-34"/>
                <a:cs typeface="Kanit" pitchFamily="2" charset="-34"/>
                <a:hlinkClick r:id="rId4"/>
              </a:rPr>
              <a:t>&gt;/971a0d2f-f50c-45fc-8a37-4d9002f71e49</a:t>
            </a:r>
            <a:r>
              <a:rPr lang="en-GB" sz="1600" b="0" i="0" dirty="0">
                <a:solidFill>
                  <a:srgbClr val="212529"/>
                </a:solidFill>
                <a:effectLst/>
                <a:latin typeface="Kanit" pitchFamily="2" charset="-34"/>
                <a:cs typeface="Kanit" pitchFamily="2" charset="-34"/>
              </a:rPr>
              <a:t> which will return a </a:t>
            </a:r>
            <a:r>
              <a:rPr lang="en-GB" sz="1600" b="0" i="0" dirty="0" err="1">
                <a:solidFill>
                  <a:srgbClr val="212529"/>
                </a:solidFill>
                <a:effectLst/>
                <a:latin typeface="Kanit" pitchFamily="2" charset="-34"/>
                <a:cs typeface="Kanit" pitchFamily="2" charset="-34"/>
              </a:rPr>
              <a:t>url</a:t>
            </a:r>
            <a:r>
              <a:rPr lang="en-GB" sz="1600" b="0" i="0" dirty="0">
                <a:solidFill>
                  <a:srgbClr val="212529"/>
                </a:solidFill>
                <a:effectLst/>
                <a:latin typeface="Kanit" pitchFamily="2" charset="-34"/>
                <a:cs typeface="Kanit" pitchFamily="2" charset="-34"/>
              </a:rPr>
              <a:t> with the photo stored on </a:t>
            </a:r>
            <a:r>
              <a:rPr lang="en-GB" sz="1600" b="0" i="0" dirty="0" err="1">
                <a:solidFill>
                  <a:srgbClr val="212529"/>
                </a:solidFill>
                <a:effectLst/>
                <a:latin typeface="Kanit" pitchFamily="2" charset="-34"/>
                <a:cs typeface="Kanit" pitchFamily="2" charset="-34"/>
              </a:rPr>
              <a:t>res.cloudinary.com</a:t>
            </a:r>
            <a:r>
              <a:rPr lang="en-GB" sz="1600" b="0" i="0" dirty="0">
                <a:solidFill>
                  <a:srgbClr val="212529"/>
                </a:solidFill>
                <a:effectLst/>
                <a:latin typeface="Kanit" pitchFamily="2" charset="-34"/>
                <a:cs typeface="Kanit" pitchFamily="2" charset="-34"/>
              </a:rPr>
              <a:t> .</a:t>
            </a:r>
          </a:p>
          <a:p>
            <a:br>
              <a:rPr lang="en-GB" sz="1600" dirty="0"/>
            </a:br>
            <a:endParaRPr lang="en-GB" sz="1600" b="0" i="0" dirty="0">
              <a:solidFill>
                <a:srgbClr val="212529"/>
              </a:solidFill>
              <a:effectLst/>
              <a:latin typeface="Kanit" pitchFamily="2" charset="-34"/>
              <a:cs typeface="Kanit" pitchFamily="2" charset="-34"/>
            </a:endParaRPr>
          </a:p>
        </p:txBody>
      </p:sp>
      <p:pic>
        <p:nvPicPr>
          <p:cNvPr id="4" name="Picture 3" descr="A screenshot of a computer&#10;&#10;Description automatically generated">
            <a:extLst>
              <a:ext uri="{FF2B5EF4-FFF2-40B4-BE49-F238E27FC236}">
                <a16:creationId xmlns:a16="http://schemas.microsoft.com/office/drawing/2014/main" id="{46AD7FB4-DC6E-9F65-C832-491E8C263A4B}"/>
              </a:ext>
            </a:extLst>
          </p:cNvPr>
          <p:cNvPicPr>
            <a:picLocks noChangeAspect="1"/>
          </p:cNvPicPr>
          <p:nvPr/>
        </p:nvPicPr>
        <p:blipFill>
          <a:blip r:embed="rId5"/>
          <a:stretch>
            <a:fillRect/>
          </a:stretch>
        </p:blipFill>
        <p:spPr>
          <a:xfrm>
            <a:off x="4261621" y="4161311"/>
            <a:ext cx="7930379" cy="2092739"/>
          </a:xfrm>
          <a:prstGeom prst="rect">
            <a:avLst/>
          </a:prstGeom>
        </p:spPr>
      </p:pic>
      <p:sp>
        <p:nvSpPr>
          <p:cNvPr id="8" name="Title 1">
            <a:extLst>
              <a:ext uri="{FF2B5EF4-FFF2-40B4-BE49-F238E27FC236}">
                <a16:creationId xmlns:a16="http://schemas.microsoft.com/office/drawing/2014/main" id="{C66B06D3-64E3-7374-3FBA-DC5FF1E05E5B}"/>
              </a:ext>
            </a:extLst>
          </p:cNvPr>
          <p:cNvSpPr>
            <a:spLocks noGrp="1"/>
          </p:cNvSpPr>
          <p:nvPr>
            <p:ph type="title"/>
          </p:nvPr>
        </p:nvSpPr>
        <p:spPr>
          <a:xfrm>
            <a:off x="483469" y="254642"/>
            <a:ext cx="7908170" cy="1411399"/>
          </a:xfrm>
        </p:spPr>
        <p:txBody>
          <a:bodyPr vert="horz">
            <a:noAutofit/>
          </a:bodyPr>
          <a:lstStyle/>
          <a:p>
            <a:r>
              <a:rPr lang="en-US" sz="2800" dirty="0"/>
              <a:t>Vulnerability #3 – Unauthenticated access to other people’s attachments (photos &amp; videos) from their chats</a:t>
            </a:r>
            <a:endParaRPr lang="ro-RO" sz="2800" dirty="0"/>
          </a:p>
        </p:txBody>
      </p:sp>
    </p:spTree>
    <p:extLst>
      <p:ext uri="{BB962C8B-B14F-4D97-AF65-F5344CB8AC3E}">
        <p14:creationId xmlns:p14="http://schemas.microsoft.com/office/powerpoint/2010/main" val="27925077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3EFE00-B74C-D745-C05C-CB195C4C628A}"/>
            </a:ext>
          </a:extLst>
        </p:cNvPr>
        <p:cNvGrpSpPr/>
        <p:nvPr/>
      </p:nvGrpSpPr>
      <p:grpSpPr>
        <a:xfrm>
          <a:off x="0" y="0"/>
          <a:ext cx="0" cy="0"/>
          <a:chOff x="0" y="0"/>
          <a:chExt cx="0" cy="0"/>
        </a:xfrm>
      </p:grpSpPr>
      <p:sp>
        <p:nvSpPr>
          <p:cNvPr id="10" name="Footer Placeholder 3">
            <a:extLst>
              <a:ext uri="{FF2B5EF4-FFF2-40B4-BE49-F238E27FC236}">
                <a16:creationId xmlns:a16="http://schemas.microsoft.com/office/drawing/2014/main" id="{3FC4ED75-0AB6-4E38-BF04-13E2F1932A94}"/>
              </a:ext>
            </a:extLst>
          </p:cNvPr>
          <p:cNvSpPr>
            <a:spLocks noGrp="1"/>
          </p:cNvSpPr>
          <p:nvPr>
            <p:ph type="ftr" sz="quarter" idx="10"/>
          </p:nvPr>
        </p:nvSpPr>
        <p:spPr/>
        <p:txBody>
          <a:bodyPr/>
          <a:lstStyle/>
          <a:p>
            <a:r>
              <a:rPr lang="en-US" dirty="0">
                <a:solidFill>
                  <a:srgbClr val="10CFC9"/>
                </a:solidFill>
              </a:rPr>
              <a:t>Fixing Security pain points</a:t>
            </a:r>
          </a:p>
        </p:txBody>
      </p:sp>
      <p:sp>
        <p:nvSpPr>
          <p:cNvPr id="5" name="Slide Number Placeholder 4">
            <a:extLst>
              <a:ext uri="{FF2B5EF4-FFF2-40B4-BE49-F238E27FC236}">
                <a16:creationId xmlns:a16="http://schemas.microsoft.com/office/drawing/2014/main" id="{04C96D27-14A4-D919-1FA6-DBAD9448E6DC}"/>
              </a:ext>
            </a:extLst>
          </p:cNvPr>
          <p:cNvSpPr>
            <a:spLocks noGrp="1"/>
          </p:cNvSpPr>
          <p:nvPr>
            <p:ph type="sldNum" sz="quarter" idx="11"/>
          </p:nvPr>
        </p:nvSpPr>
        <p:spPr/>
        <p:txBody>
          <a:bodyPr/>
          <a:lstStyle/>
          <a:p>
            <a:fld id="{4C012138-8E1B-0248-81B8-1431062B3210}" type="slidenum">
              <a:rPr lang="ro-RO" smtClean="0"/>
              <a:pPr/>
              <a:t>31</a:t>
            </a:fld>
            <a:endParaRPr lang="ro-RO" dirty="0"/>
          </a:p>
        </p:txBody>
      </p:sp>
      <p:pic>
        <p:nvPicPr>
          <p:cNvPr id="17424" name="Picture 16">
            <a:extLst>
              <a:ext uri="{FF2B5EF4-FFF2-40B4-BE49-F238E27FC236}">
                <a16:creationId xmlns:a16="http://schemas.microsoft.com/office/drawing/2014/main" id="{5E131902-6BED-6D72-5A56-D8243E2971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a:extLst>
              <a:ext uri="{FF2B5EF4-FFF2-40B4-BE49-F238E27FC236}">
                <a16:creationId xmlns:a16="http://schemas.microsoft.com/office/drawing/2014/main" id="{87CA3E2C-7054-34E5-DB27-3D54B3519FFD}"/>
              </a:ext>
            </a:extLst>
          </p:cNvPr>
          <p:cNvSpPr txBox="1"/>
          <p:nvPr/>
        </p:nvSpPr>
        <p:spPr>
          <a:xfrm>
            <a:off x="483468" y="1666045"/>
            <a:ext cx="10230915" cy="1815882"/>
          </a:xfrm>
          <a:prstGeom prst="rect">
            <a:avLst/>
          </a:prstGeom>
          <a:noFill/>
        </p:spPr>
        <p:txBody>
          <a:bodyPr wrap="square">
            <a:spAutoFit/>
          </a:bodyPr>
          <a:lstStyle/>
          <a:p>
            <a:pPr algn="l"/>
            <a:r>
              <a:rPr lang="en-GB" sz="1600" b="1" i="0" dirty="0">
                <a:solidFill>
                  <a:srgbClr val="212529"/>
                </a:solidFill>
                <a:effectLst/>
                <a:latin typeface="Kanit" pitchFamily="2" charset="-34"/>
                <a:cs typeface="Kanit" pitchFamily="2" charset="-34"/>
              </a:rPr>
              <a:t>Reproduction steps</a:t>
            </a:r>
            <a:r>
              <a:rPr lang="en-GB" sz="1600" b="0" i="0" dirty="0">
                <a:solidFill>
                  <a:srgbClr val="212529"/>
                </a:solidFill>
                <a:effectLst/>
                <a:latin typeface="Kanit" pitchFamily="2" charset="-34"/>
                <a:cs typeface="Kanit" pitchFamily="2" charset="-34"/>
              </a:rPr>
              <a:t>:</a:t>
            </a:r>
            <a:br>
              <a:rPr lang="en-GB" sz="1600" b="0" i="0" dirty="0">
                <a:solidFill>
                  <a:srgbClr val="212529"/>
                </a:solidFill>
                <a:effectLst/>
                <a:latin typeface="Kanit" pitchFamily="2" charset="-34"/>
                <a:cs typeface="Kanit" pitchFamily="2" charset="-34"/>
              </a:rPr>
            </a:br>
            <a:r>
              <a:rPr lang="en-GB" sz="1600" b="1" i="0" dirty="0">
                <a:solidFill>
                  <a:srgbClr val="212529"/>
                </a:solidFill>
                <a:effectLst/>
                <a:latin typeface="Kanit" pitchFamily="2" charset="-34"/>
                <a:cs typeface="Kanit" pitchFamily="2" charset="-34"/>
              </a:rPr>
              <a:t>Instance 2</a:t>
            </a:r>
            <a:r>
              <a:rPr lang="en-GB" sz="1600" b="0" i="0" dirty="0">
                <a:solidFill>
                  <a:srgbClr val="212529"/>
                </a:solidFill>
                <a:effectLst/>
                <a:latin typeface="Kanit" pitchFamily="2" charset="-34"/>
                <a:cs typeface="Kanit" pitchFamily="2" charset="-34"/>
              </a:rPr>
              <a:t>: Uploading time-limited photos</a:t>
            </a:r>
            <a:br>
              <a:rPr lang="en-GB" sz="1600" b="0" i="0" dirty="0">
                <a:solidFill>
                  <a:srgbClr val="212529"/>
                </a:solidFill>
                <a:effectLst/>
                <a:latin typeface="Kanit" pitchFamily="2" charset="-34"/>
                <a:cs typeface="Kanit" pitchFamily="2" charset="-34"/>
              </a:rPr>
            </a:br>
            <a:r>
              <a:rPr lang="en-GB" sz="1600" b="0" i="0" dirty="0">
                <a:solidFill>
                  <a:srgbClr val="212529"/>
                </a:solidFill>
                <a:effectLst/>
                <a:latin typeface="Kanit" pitchFamily="2" charset="-34"/>
                <a:cs typeface="Kanit" pitchFamily="2" charset="-34"/>
              </a:rPr>
              <a:t>6. The returned </a:t>
            </a:r>
            <a:r>
              <a:rPr lang="en-GB" sz="1600" b="0" i="0" dirty="0" err="1">
                <a:solidFill>
                  <a:srgbClr val="212529"/>
                </a:solidFill>
                <a:effectLst/>
                <a:latin typeface="Kanit" pitchFamily="2" charset="-34"/>
                <a:cs typeface="Kanit" pitchFamily="2" charset="-34"/>
              </a:rPr>
              <a:t>url</a:t>
            </a:r>
            <a:r>
              <a:rPr lang="en-GB" sz="1600" b="0" i="0" dirty="0">
                <a:solidFill>
                  <a:srgbClr val="212529"/>
                </a:solidFill>
                <a:effectLst/>
                <a:latin typeface="Kanit" pitchFamily="2" charset="-34"/>
                <a:cs typeface="Kanit" pitchFamily="2" charset="-34"/>
              </a:rPr>
              <a:t> for </a:t>
            </a:r>
            <a:r>
              <a:rPr lang="en-GB" sz="1600" b="1" i="0" dirty="0">
                <a:solidFill>
                  <a:srgbClr val="212529"/>
                </a:solidFill>
                <a:effectLst/>
                <a:latin typeface="Kanit" pitchFamily="2" charset="-34"/>
                <a:cs typeface="Kanit" pitchFamily="2" charset="-34"/>
              </a:rPr>
              <a:t>unauthenticated</a:t>
            </a:r>
            <a:r>
              <a:rPr lang="en-GB" sz="1600" b="0" i="0" dirty="0">
                <a:solidFill>
                  <a:srgbClr val="212529"/>
                </a:solidFill>
                <a:effectLst/>
                <a:latin typeface="Kanit" pitchFamily="2" charset="-34"/>
                <a:cs typeface="Kanit" pitchFamily="2" charset="-34"/>
              </a:rPr>
              <a:t> access is:</a:t>
            </a:r>
            <a:br>
              <a:rPr lang="en-GB" sz="1600" dirty="0"/>
            </a:br>
            <a:r>
              <a:rPr lang="en-GB" sz="1600" b="0" i="0" u="none" strike="noStrike" dirty="0">
                <a:solidFill>
                  <a:srgbClr val="5F4776"/>
                </a:solidFill>
                <a:effectLst/>
                <a:latin typeface="Kanit" pitchFamily="2" charset="-34"/>
                <a:cs typeface="Kanit" pitchFamily="2" charset="-34"/>
                <a:hlinkClick r:id="rId4"/>
              </a:rPr>
              <a:t>https://res.cloudinary.com/threender/image/upload/s–7tD2qatw–/540068ee-b41a-431f-b0e9-b7522fefbd5a</a:t>
            </a:r>
            <a:r>
              <a:rPr lang="en-GB" sz="1600" b="0" i="0" dirty="0">
                <a:solidFill>
                  <a:srgbClr val="212529"/>
                </a:solidFill>
                <a:effectLst/>
                <a:latin typeface="Kanit" pitchFamily="2" charset="-34"/>
                <a:cs typeface="Kanit" pitchFamily="2" charset="-34"/>
              </a:rPr>
              <a:t> </a:t>
            </a:r>
            <a:br>
              <a:rPr lang="en-GB" sz="1600" dirty="0"/>
            </a:br>
            <a:r>
              <a:rPr lang="en-GB" sz="1600" b="0" i="0" dirty="0">
                <a:solidFill>
                  <a:srgbClr val="212529"/>
                </a:solidFill>
                <a:effectLst/>
                <a:latin typeface="Kanit" pitchFamily="2" charset="-34"/>
                <a:cs typeface="Kanit" pitchFamily="2" charset="-34"/>
              </a:rPr>
              <a:t>The only thing random in the above </a:t>
            </a:r>
            <a:r>
              <a:rPr lang="en-GB" sz="1600" b="0" i="0" dirty="0" err="1">
                <a:solidFill>
                  <a:srgbClr val="212529"/>
                </a:solidFill>
                <a:effectLst/>
                <a:latin typeface="Kanit" pitchFamily="2" charset="-34"/>
                <a:cs typeface="Kanit" pitchFamily="2" charset="-34"/>
              </a:rPr>
              <a:t>url</a:t>
            </a:r>
            <a:r>
              <a:rPr lang="en-GB" sz="1600" b="0" i="0" dirty="0">
                <a:solidFill>
                  <a:srgbClr val="212529"/>
                </a:solidFill>
                <a:effectLst/>
                <a:latin typeface="Kanit" pitchFamily="2" charset="-34"/>
                <a:cs typeface="Kanit" pitchFamily="2" charset="-34"/>
              </a:rPr>
              <a:t>, in case you want to brute-force it, are the 8 characters ‘7tD2qatw‘.</a:t>
            </a:r>
          </a:p>
          <a:p>
            <a:br>
              <a:rPr lang="en-GB" sz="1600" dirty="0"/>
            </a:br>
            <a:endParaRPr lang="en-GB" sz="1600" b="0" i="0" dirty="0">
              <a:solidFill>
                <a:srgbClr val="212529"/>
              </a:solidFill>
              <a:effectLst/>
              <a:latin typeface="Kanit" pitchFamily="2" charset="-34"/>
              <a:cs typeface="Kanit" pitchFamily="2" charset="-34"/>
            </a:endParaRPr>
          </a:p>
        </p:txBody>
      </p:sp>
      <p:pic>
        <p:nvPicPr>
          <p:cNvPr id="4" name="Picture 3" descr="A window with a sign and a bus&#10;&#10;Description automatically generated">
            <a:extLst>
              <a:ext uri="{FF2B5EF4-FFF2-40B4-BE49-F238E27FC236}">
                <a16:creationId xmlns:a16="http://schemas.microsoft.com/office/drawing/2014/main" id="{A27BA06C-EF2A-92B2-9A3A-ED773F835A7F}"/>
              </a:ext>
            </a:extLst>
          </p:cNvPr>
          <p:cNvPicPr>
            <a:picLocks noChangeAspect="1"/>
          </p:cNvPicPr>
          <p:nvPr/>
        </p:nvPicPr>
        <p:blipFill>
          <a:blip r:embed="rId5"/>
          <a:stretch>
            <a:fillRect/>
          </a:stretch>
        </p:blipFill>
        <p:spPr>
          <a:xfrm>
            <a:off x="6321287" y="2886635"/>
            <a:ext cx="5870713" cy="3971365"/>
          </a:xfrm>
          <a:prstGeom prst="rect">
            <a:avLst/>
          </a:prstGeom>
        </p:spPr>
      </p:pic>
      <p:sp>
        <p:nvSpPr>
          <p:cNvPr id="8" name="Title 1">
            <a:extLst>
              <a:ext uri="{FF2B5EF4-FFF2-40B4-BE49-F238E27FC236}">
                <a16:creationId xmlns:a16="http://schemas.microsoft.com/office/drawing/2014/main" id="{C8C21E02-B469-52F0-977E-2352066BFD5A}"/>
              </a:ext>
            </a:extLst>
          </p:cNvPr>
          <p:cNvSpPr>
            <a:spLocks noGrp="1"/>
          </p:cNvSpPr>
          <p:nvPr>
            <p:ph type="title"/>
          </p:nvPr>
        </p:nvSpPr>
        <p:spPr>
          <a:xfrm>
            <a:off x="483469" y="254642"/>
            <a:ext cx="7908170" cy="1411399"/>
          </a:xfrm>
        </p:spPr>
        <p:txBody>
          <a:bodyPr vert="horz">
            <a:noAutofit/>
          </a:bodyPr>
          <a:lstStyle/>
          <a:p>
            <a:r>
              <a:rPr lang="en-US" sz="2800" dirty="0"/>
              <a:t>Vulnerability #3 – Unauthenticated access to other people’s attachments (photos &amp; videos) from their chats</a:t>
            </a:r>
            <a:endParaRPr lang="ro-RO" sz="2800" dirty="0"/>
          </a:p>
        </p:txBody>
      </p:sp>
    </p:spTree>
    <p:extLst>
      <p:ext uri="{BB962C8B-B14F-4D97-AF65-F5344CB8AC3E}">
        <p14:creationId xmlns:p14="http://schemas.microsoft.com/office/powerpoint/2010/main" val="133080018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79822A-9AA8-E24B-5126-97023D2B4E18}"/>
            </a:ext>
          </a:extLst>
        </p:cNvPr>
        <p:cNvGrpSpPr/>
        <p:nvPr/>
      </p:nvGrpSpPr>
      <p:grpSpPr>
        <a:xfrm>
          <a:off x="0" y="0"/>
          <a:ext cx="0" cy="0"/>
          <a:chOff x="0" y="0"/>
          <a:chExt cx="0" cy="0"/>
        </a:xfrm>
      </p:grpSpPr>
      <p:sp>
        <p:nvSpPr>
          <p:cNvPr id="10" name="Footer Placeholder 3">
            <a:extLst>
              <a:ext uri="{FF2B5EF4-FFF2-40B4-BE49-F238E27FC236}">
                <a16:creationId xmlns:a16="http://schemas.microsoft.com/office/drawing/2014/main" id="{121C79E3-6800-EE95-82F7-A140922562C1}"/>
              </a:ext>
            </a:extLst>
          </p:cNvPr>
          <p:cNvSpPr>
            <a:spLocks noGrp="1"/>
          </p:cNvSpPr>
          <p:nvPr>
            <p:ph type="ftr" sz="quarter" idx="10"/>
          </p:nvPr>
        </p:nvSpPr>
        <p:spPr/>
        <p:txBody>
          <a:bodyPr/>
          <a:lstStyle/>
          <a:p>
            <a:r>
              <a:rPr lang="en-US" dirty="0">
                <a:solidFill>
                  <a:srgbClr val="10CFC9"/>
                </a:solidFill>
              </a:rPr>
              <a:t>Fixing Security pain points</a:t>
            </a:r>
          </a:p>
        </p:txBody>
      </p:sp>
      <p:sp>
        <p:nvSpPr>
          <p:cNvPr id="5" name="Slide Number Placeholder 4">
            <a:extLst>
              <a:ext uri="{FF2B5EF4-FFF2-40B4-BE49-F238E27FC236}">
                <a16:creationId xmlns:a16="http://schemas.microsoft.com/office/drawing/2014/main" id="{A719534A-8113-D41D-6485-298F78E38503}"/>
              </a:ext>
            </a:extLst>
          </p:cNvPr>
          <p:cNvSpPr>
            <a:spLocks noGrp="1"/>
          </p:cNvSpPr>
          <p:nvPr>
            <p:ph type="sldNum" sz="quarter" idx="11"/>
          </p:nvPr>
        </p:nvSpPr>
        <p:spPr/>
        <p:txBody>
          <a:bodyPr/>
          <a:lstStyle/>
          <a:p>
            <a:fld id="{4C012138-8E1B-0248-81B8-1431062B3210}" type="slidenum">
              <a:rPr lang="ro-RO" smtClean="0"/>
              <a:pPr/>
              <a:t>32</a:t>
            </a:fld>
            <a:endParaRPr lang="ro-RO" dirty="0"/>
          </a:p>
        </p:txBody>
      </p:sp>
      <p:pic>
        <p:nvPicPr>
          <p:cNvPr id="17424" name="Picture 16">
            <a:extLst>
              <a:ext uri="{FF2B5EF4-FFF2-40B4-BE49-F238E27FC236}">
                <a16:creationId xmlns:a16="http://schemas.microsoft.com/office/drawing/2014/main" id="{647AB19C-A9C9-B317-1CB4-0B787F7823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a:extLst>
              <a:ext uri="{FF2B5EF4-FFF2-40B4-BE49-F238E27FC236}">
                <a16:creationId xmlns:a16="http://schemas.microsoft.com/office/drawing/2014/main" id="{5A4482A1-DCC4-7409-C53E-A839A05D5B70}"/>
              </a:ext>
            </a:extLst>
          </p:cNvPr>
          <p:cNvSpPr txBox="1"/>
          <p:nvPr/>
        </p:nvSpPr>
        <p:spPr>
          <a:xfrm>
            <a:off x="483467" y="1666045"/>
            <a:ext cx="4597819" cy="2062103"/>
          </a:xfrm>
          <a:prstGeom prst="rect">
            <a:avLst/>
          </a:prstGeom>
          <a:noFill/>
        </p:spPr>
        <p:txBody>
          <a:bodyPr wrap="square">
            <a:spAutoFit/>
          </a:bodyPr>
          <a:lstStyle/>
          <a:p>
            <a:pPr algn="l"/>
            <a:r>
              <a:rPr lang="en-GB" sz="1600" b="1" i="0" dirty="0">
                <a:solidFill>
                  <a:srgbClr val="212529"/>
                </a:solidFill>
                <a:effectLst/>
                <a:latin typeface="Kanit" pitchFamily="2" charset="-34"/>
                <a:cs typeface="Kanit" pitchFamily="2" charset="-34"/>
              </a:rPr>
              <a:t>Reproduction steps</a:t>
            </a:r>
            <a:r>
              <a:rPr lang="en-GB" sz="1600" b="0" i="0" dirty="0">
                <a:solidFill>
                  <a:srgbClr val="212529"/>
                </a:solidFill>
                <a:effectLst/>
                <a:latin typeface="Kanit" pitchFamily="2" charset="-34"/>
                <a:cs typeface="Kanit" pitchFamily="2" charset="-34"/>
              </a:rPr>
              <a:t>:</a:t>
            </a:r>
            <a:br>
              <a:rPr lang="en-GB" sz="1600" b="0" i="0" dirty="0">
                <a:solidFill>
                  <a:srgbClr val="212529"/>
                </a:solidFill>
                <a:effectLst/>
                <a:latin typeface="Kanit" pitchFamily="2" charset="-34"/>
                <a:cs typeface="Kanit" pitchFamily="2" charset="-34"/>
              </a:rPr>
            </a:br>
            <a:r>
              <a:rPr lang="en-GB" sz="1600" b="1" i="0" dirty="0">
                <a:solidFill>
                  <a:srgbClr val="212529"/>
                </a:solidFill>
                <a:effectLst/>
                <a:latin typeface="Kanit" pitchFamily="2" charset="-34"/>
                <a:cs typeface="Kanit" pitchFamily="2" charset="-34"/>
              </a:rPr>
              <a:t>Instance 3</a:t>
            </a:r>
            <a:r>
              <a:rPr lang="en-GB" sz="1600" b="0" i="0" dirty="0">
                <a:solidFill>
                  <a:srgbClr val="212529"/>
                </a:solidFill>
                <a:effectLst/>
                <a:latin typeface="Kanit" pitchFamily="2" charset="-34"/>
                <a:cs typeface="Kanit" pitchFamily="2" charset="-34"/>
              </a:rPr>
              <a:t>: Uploading normal video</a:t>
            </a:r>
            <a:br>
              <a:rPr lang="en-GB" sz="1600" b="0" i="0" dirty="0">
                <a:solidFill>
                  <a:srgbClr val="212529"/>
                </a:solidFill>
                <a:effectLst/>
                <a:latin typeface="Kanit" pitchFamily="2" charset="-34"/>
                <a:cs typeface="Kanit" pitchFamily="2" charset="-34"/>
              </a:rPr>
            </a:br>
            <a:r>
              <a:rPr lang="en-GB" sz="1600" b="0" i="0" dirty="0">
                <a:solidFill>
                  <a:srgbClr val="212529"/>
                </a:solidFill>
                <a:effectLst/>
                <a:latin typeface="Kanit" pitchFamily="2" charset="-34"/>
                <a:cs typeface="Kanit" pitchFamily="2" charset="-34"/>
              </a:rPr>
              <a:t>1.Pick a chat, select ‘upload video’ option, record a video and submit it in the chat.</a:t>
            </a:r>
            <a:br>
              <a:rPr lang="en-GB" sz="1600" dirty="0"/>
            </a:br>
            <a:r>
              <a:rPr lang="en-GB" sz="1600" b="0" i="0" dirty="0">
                <a:solidFill>
                  <a:srgbClr val="212529"/>
                </a:solidFill>
                <a:effectLst/>
                <a:latin typeface="Kanit" pitchFamily="2" charset="-34"/>
                <a:cs typeface="Kanit" pitchFamily="2" charset="-34"/>
              </a:rPr>
              <a:t>The below requests will be made.</a:t>
            </a:r>
            <a:br>
              <a:rPr lang="en-GB" sz="1600" dirty="0"/>
            </a:br>
            <a:r>
              <a:rPr lang="en-GB" sz="1600" b="0" i="0" dirty="0">
                <a:solidFill>
                  <a:srgbClr val="212529"/>
                </a:solidFill>
                <a:effectLst/>
                <a:latin typeface="Kanit" pitchFamily="2" charset="-34"/>
                <a:cs typeface="Kanit" pitchFamily="2" charset="-34"/>
              </a:rPr>
              <a:t>The video will be uploaded to:</a:t>
            </a:r>
            <a:br>
              <a:rPr lang="en-GB" sz="1600" b="0" i="0" dirty="0">
                <a:solidFill>
                  <a:srgbClr val="212529"/>
                </a:solidFill>
                <a:effectLst/>
                <a:latin typeface="Kanit" pitchFamily="2" charset="-34"/>
                <a:cs typeface="Kanit" pitchFamily="2" charset="-34"/>
              </a:rPr>
            </a:br>
            <a:r>
              <a:rPr lang="en-GB" sz="1600" b="0" i="0" dirty="0">
                <a:solidFill>
                  <a:srgbClr val="212529"/>
                </a:solidFill>
                <a:effectLst/>
                <a:latin typeface="Kanit" pitchFamily="2" charset="-34"/>
                <a:cs typeface="Kanit" pitchFamily="2" charset="-34"/>
              </a:rPr>
              <a:t> </a:t>
            </a:r>
            <a:r>
              <a:rPr lang="en-GB" sz="1600" b="0" i="0" u="none" strike="noStrike" dirty="0">
                <a:solidFill>
                  <a:srgbClr val="5F4776"/>
                </a:solidFill>
                <a:effectLst/>
                <a:latin typeface="Kanit" pitchFamily="2" charset="-34"/>
                <a:cs typeface="Kanit" pitchFamily="2" charset="-34"/>
                <a:hlinkClick r:id="rId4"/>
              </a:rPr>
              <a:t>us-east.stream-io-cdn.com</a:t>
            </a:r>
            <a:r>
              <a:rPr lang="en-GB" sz="1600" b="0" i="0" dirty="0">
                <a:solidFill>
                  <a:srgbClr val="212529"/>
                </a:solidFill>
                <a:effectLst/>
                <a:latin typeface="Kanit" pitchFamily="2" charset="-34"/>
                <a:cs typeface="Kanit" pitchFamily="2" charset="-34"/>
              </a:rPr>
              <a:t>:</a:t>
            </a:r>
            <a:br>
              <a:rPr lang="en-GB" sz="1600" dirty="0"/>
            </a:br>
            <a:endParaRPr lang="en-GB" sz="1600" b="0" i="0" dirty="0">
              <a:solidFill>
                <a:srgbClr val="212529"/>
              </a:solidFill>
              <a:effectLst/>
              <a:latin typeface="Kanit" pitchFamily="2" charset="-34"/>
              <a:cs typeface="Kanit" pitchFamily="2" charset="-34"/>
            </a:endParaRPr>
          </a:p>
        </p:txBody>
      </p:sp>
      <p:pic>
        <p:nvPicPr>
          <p:cNvPr id="7" name="Picture 6" descr="A screenshot of a computer&#10;&#10;Description automatically generated">
            <a:extLst>
              <a:ext uri="{FF2B5EF4-FFF2-40B4-BE49-F238E27FC236}">
                <a16:creationId xmlns:a16="http://schemas.microsoft.com/office/drawing/2014/main" id="{26B3C88D-5134-9A52-932F-C2BD42292201}"/>
              </a:ext>
            </a:extLst>
          </p:cNvPr>
          <p:cNvPicPr>
            <a:picLocks noChangeAspect="1"/>
          </p:cNvPicPr>
          <p:nvPr/>
        </p:nvPicPr>
        <p:blipFill>
          <a:blip r:embed="rId5"/>
          <a:stretch>
            <a:fillRect/>
          </a:stretch>
        </p:blipFill>
        <p:spPr>
          <a:xfrm>
            <a:off x="3634451" y="2596482"/>
            <a:ext cx="8593556" cy="3784579"/>
          </a:xfrm>
          <a:prstGeom prst="rect">
            <a:avLst/>
          </a:prstGeom>
        </p:spPr>
      </p:pic>
      <p:sp>
        <p:nvSpPr>
          <p:cNvPr id="8" name="Title 1">
            <a:extLst>
              <a:ext uri="{FF2B5EF4-FFF2-40B4-BE49-F238E27FC236}">
                <a16:creationId xmlns:a16="http://schemas.microsoft.com/office/drawing/2014/main" id="{BF62CB83-1241-98C6-A429-3CC8E6DE141A}"/>
              </a:ext>
            </a:extLst>
          </p:cNvPr>
          <p:cNvSpPr>
            <a:spLocks noGrp="1"/>
          </p:cNvSpPr>
          <p:nvPr>
            <p:ph type="title"/>
          </p:nvPr>
        </p:nvSpPr>
        <p:spPr>
          <a:xfrm>
            <a:off x="483469" y="254642"/>
            <a:ext cx="7908170" cy="1411399"/>
          </a:xfrm>
        </p:spPr>
        <p:txBody>
          <a:bodyPr vert="horz">
            <a:noAutofit/>
          </a:bodyPr>
          <a:lstStyle/>
          <a:p>
            <a:r>
              <a:rPr lang="en-US" sz="2800" dirty="0"/>
              <a:t>Vulnerability #3 – Unauthenticated access to other people’s attachments (photos &amp; videos) from their chats</a:t>
            </a:r>
            <a:endParaRPr lang="ro-RO" sz="2800" dirty="0"/>
          </a:p>
        </p:txBody>
      </p:sp>
    </p:spTree>
    <p:extLst>
      <p:ext uri="{BB962C8B-B14F-4D97-AF65-F5344CB8AC3E}">
        <p14:creationId xmlns:p14="http://schemas.microsoft.com/office/powerpoint/2010/main" val="8028691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C558AA-9CAB-2187-2A6E-BBA4225254A7}"/>
            </a:ext>
          </a:extLst>
        </p:cNvPr>
        <p:cNvGrpSpPr/>
        <p:nvPr/>
      </p:nvGrpSpPr>
      <p:grpSpPr>
        <a:xfrm>
          <a:off x="0" y="0"/>
          <a:ext cx="0" cy="0"/>
          <a:chOff x="0" y="0"/>
          <a:chExt cx="0" cy="0"/>
        </a:xfrm>
      </p:grpSpPr>
      <p:sp>
        <p:nvSpPr>
          <p:cNvPr id="10" name="Footer Placeholder 3">
            <a:extLst>
              <a:ext uri="{FF2B5EF4-FFF2-40B4-BE49-F238E27FC236}">
                <a16:creationId xmlns:a16="http://schemas.microsoft.com/office/drawing/2014/main" id="{729D7345-FD8C-1FDD-BCFF-ACAE83757730}"/>
              </a:ext>
            </a:extLst>
          </p:cNvPr>
          <p:cNvSpPr>
            <a:spLocks noGrp="1"/>
          </p:cNvSpPr>
          <p:nvPr>
            <p:ph type="ftr" sz="quarter" idx="10"/>
          </p:nvPr>
        </p:nvSpPr>
        <p:spPr/>
        <p:txBody>
          <a:bodyPr/>
          <a:lstStyle/>
          <a:p>
            <a:r>
              <a:rPr lang="en-US" dirty="0">
                <a:solidFill>
                  <a:srgbClr val="10CFC9"/>
                </a:solidFill>
              </a:rPr>
              <a:t>Fixing Security pain points</a:t>
            </a:r>
          </a:p>
        </p:txBody>
      </p:sp>
      <p:sp>
        <p:nvSpPr>
          <p:cNvPr id="5" name="Slide Number Placeholder 4">
            <a:extLst>
              <a:ext uri="{FF2B5EF4-FFF2-40B4-BE49-F238E27FC236}">
                <a16:creationId xmlns:a16="http://schemas.microsoft.com/office/drawing/2014/main" id="{F55EAEB4-30A3-CE43-D0CB-FDFEEF23715B}"/>
              </a:ext>
            </a:extLst>
          </p:cNvPr>
          <p:cNvSpPr>
            <a:spLocks noGrp="1"/>
          </p:cNvSpPr>
          <p:nvPr>
            <p:ph type="sldNum" sz="quarter" idx="11"/>
          </p:nvPr>
        </p:nvSpPr>
        <p:spPr/>
        <p:txBody>
          <a:bodyPr/>
          <a:lstStyle/>
          <a:p>
            <a:fld id="{4C012138-8E1B-0248-81B8-1431062B3210}" type="slidenum">
              <a:rPr lang="ro-RO" smtClean="0"/>
              <a:pPr/>
              <a:t>33</a:t>
            </a:fld>
            <a:endParaRPr lang="ro-RO" dirty="0"/>
          </a:p>
        </p:txBody>
      </p:sp>
      <p:pic>
        <p:nvPicPr>
          <p:cNvPr id="17424" name="Picture 16">
            <a:extLst>
              <a:ext uri="{FF2B5EF4-FFF2-40B4-BE49-F238E27FC236}">
                <a16:creationId xmlns:a16="http://schemas.microsoft.com/office/drawing/2014/main" id="{4D376B48-1947-162D-E569-6ADB57D7F5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a:extLst>
              <a:ext uri="{FF2B5EF4-FFF2-40B4-BE49-F238E27FC236}">
                <a16:creationId xmlns:a16="http://schemas.microsoft.com/office/drawing/2014/main" id="{5C3157FF-0475-4681-0CC2-6ED5DFFAFEC1}"/>
              </a:ext>
            </a:extLst>
          </p:cNvPr>
          <p:cNvSpPr txBox="1"/>
          <p:nvPr/>
        </p:nvSpPr>
        <p:spPr>
          <a:xfrm>
            <a:off x="483468" y="1584400"/>
            <a:ext cx="4447347" cy="1077218"/>
          </a:xfrm>
          <a:prstGeom prst="rect">
            <a:avLst/>
          </a:prstGeom>
          <a:noFill/>
        </p:spPr>
        <p:txBody>
          <a:bodyPr wrap="square">
            <a:spAutoFit/>
          </a:bodyPr>
          <a:lstStyle/>
          <a:p>
            <a:pPr algn="l"/>
            <a:r>
              <a:rPr lang="en-GB" sz="1600" b="1" i="0" dirty="0">
                <a:solidFill>
                  <a:srgbClr val="212529"/>
                </a:solidFill>
                <a:effectLst/>
                <a:latin typeface="Kanit" pitchFamily="2" charset="-34"/>
                <a:cs typeface="Kanit" pitchFamily="2" charset="-34"/>
              </a:rPr>
              <a:t>Reproduction steps</a:t>
            </a:r>
            <a:r>
              <a:rPr lang="en-GB" sz="1600" b="0" i="0" dirty="0">
                <a:solidFill>
                  <a:srgbClr val="212529"/>
                </a:solidFill>
                <a:effectLst/>
                <a:latin typeface="Kanit" pitchFamily="2" charset="-34"/>
                <a:cs typeface="Kanit" pitchFamily="2" charset="-34"/>
              </a:rPr>
              <a:t>:</a:t>
            </a:r>
            <a:br>
              <a:rPr lang="en-GB" sz="1600" b="0" i="0" dirty="0">
                <a:solidFill>
                  <a:srgbClr val="212529"/>
                </a:solidFill>
                <a:effectLst/>
                <a:latin typeface="Kanit" pitchFamily="2" charset="-34"/>
                <a:cs typeface="Kanit" pitchFamily="2" charset="-34"/>
              </a:rPr>
            </a:br>
            <a:r>
              <a:rPr lang="en-GB" sz="1600" b="1" i="0" dirty="0">
                <a:solidFill>
                  <a:srgbClr val="212529"/>
                </a:solidFill>
                <a:effectLst/>
                <a:latin typeface="Kanit" pitchFamily="2" charset="-34"/>
                <a:cs typeface="Kanit" pitchFamily="2" charset="-34"/>
              </a:rPr>
              <a:t>Instance 3</a:t>
            </a:r>
            <a:r>
              <a:rPr lang="en-GB" sz="1600" b="0" i="0" dirty="0">
                <a:solidFill>
                  <a:srgbClr val="212529"/>
                </a:solidFill>
                <a:effectLst/>
                <a:latin typeface="Kanit" pitchFamily="2" charset="-34"/>
                <a:cs typeface="Kanit" pitchFamily="2" charset="-34"/>
              </a:rPr>
              <a:t>: Uploading normal video</a:t>
            </a:r>
            <a:br>
              <a:rPr lang="en-GB" sz="1600" b="0" i="0" dirty="0">
                <a:solidFill>
                  <a:srgbClr val="212529"/>
                </a:solidFill>
                <a:effectLst/>
                <a:latin typeface="Kanit" pitchFamily="2" charset="-34"/>
                <a:cs typeface="Kanit" pitchFamily="2" charset="-34"/>
              </a:rPr>
            </a:br>
            <a:r>
              <a:rPr lang="en-GB" sz="1600" b="0" i="0" dirty="0">
                <a:solidFill>
                  <a:srgbClr val="212529"/>
                </a:solidFill>
                <a:effectLst/>
                <a:latin typeface="Kanit" pitchFamily="2" charset="-34"/>
                <a:cs typeface="Kanit" pitchFamily="2" charset="-34"/>
              </a:rPr>
              <a:t>2.The </a:t>
            </a:r>
            <a:r>
              <a:rPr lang="en-GB" sz="1600" b="0" i="0" dirty="0" err="1">
                <a:solidFill>
                  <a:srgbClr val="212529"/>
                </a:solidFill>
                <a:effectLst/>
                <a:latin typeface="Kanit" pitchFamily="2" charset="-34"/>
                <a:cs typeface="Kanit" pitchFamily="2" charset="-34"/>
              </a:rPr>
              <a:t>url</a:t>
            </a:r>
            <a:r>
              <a:rPr lang="en-GB" sz="1600" b="0" i="0" dirty="0">
                <a:solidFill>
                  <a:srgbClr val="212529"/>
                </a:solidFill>
                <a:effectLst/>
                <a:latin typeface="Kanit" pitchFamily="2" charset="-34"/>
                <a:cs typeface="Kanit" pitchFamily="2" charset="-34"/>
              </a:rPr>
              <a:t> from the response will be passed in the chat, as seen below:</a:t>
            </a:r>
          </a:p>
        </p:txBody>
      </p:sp>
      <p:pic>
        <p:nvPicPr>
          <p:cNvPr id="4" name="Picture 3" descr="A screenshot of a computer&#10;&#10;Description automatically generated">
            <a:extLst>
              <a:ext uri="{FF2B5EF4-FFF2-40B4-BE49-F238E27FC236}">
                <a16:creationId xmlns:a16="http://schemas.microsoft.com/office/drawing/2014/main" id="{2571ADFA-3046-D435-C745-0067F9300EB7}"/>
              </a:ext>
            </a:extLst>
          </p:cNvPr>
          <p:cNvPicPr>
            <a:picLocks noChangeAspect="1"/>
          </p:cNvPicPr>
          <p:nvPr/>
        </p:nvPicPr>
        <p:blipFill>
          <a:blip r:embed="rId4"/>
          <a:stretch>
            <a:fillRect/>
          </a:stretch>
        </p:blipFill>
        <p:spPr>
          <a:xfrm>
            <a:off x="3811242" y="2441219"/>
            <a:ext cx="7132983" cy="4416781"/>
          </a:xfrm>
          <a:prstGeom prst="rect">
            <a:avLst/>
          </a:prstGeom>
        </p:spPr>
      </p:pic>
      <p:sp>
        <p:nvSpPr>
          <p:cNvPr id="8" name="Title 1">
            <a:extLst>
              <a:ext uri="{FF2B5EF4-FFF2-40B4-BE49-F238E27FC236}">
                <a16:creationId xmlns:a16="http://schemas.microsoft.com/office/drawing/2014/main" id="{5D73C0FD-431B-03D7-6DC9-ED2095BB7DD3}"/>
              </a:ext>
            </a:extLst>
          </p:cNvPr>
          <p:cNvSpPr>
            <a:spLocks noGrp="1"/>
          </p:cNvSpPr>
          <p:nvPr>
            <p:ph type="title"/>
          </p:nvPr>
        </p:nvSpPr>
        <p:spPr>
          <a:xfrm>
            <a:off x="483469" y="254642"/>
            <a:ext cx="7908170" cy="1411399"/>
          </a:xfrm>
        </p:spPr>
        <p:txBody>
          <a:bodyPr vert="horz">
            <a:noAutofit/>
          </a:bodyPr>
          <a:lstStyle/>
          <a:p>
            <a:r>
              <a:rPr lang="en-US" sz="2800" dirty="0"/>
              <a:t>Vulnerability #3 – Unauthenticated access to other people’s attachments (photos &amp; videos) from their chats</a:t>
            </a:r>
            <a:endParaRPr lang="ro-RO" sz="2800" dirty="0"/>
          </a:p>
        </p:txBody>
      </p:sp>
    </p:spTree>
    <p:extLst>
      <p:ext uri="{BB962C8B-B14F-4D97-AF65-F5344CB8AC3E}">
        <p14:creationId xmlns:p14="http://schemas.microsoft.com/office/powerpoint/2010/main" val="4061204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2000" fill="hold"/>
                                        <p:tgtEl>
                                          <p:spTgt spid="4"/>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DD33A1-6289-1B5D-06F7-2ACBB5D163F2}"/>
            </a:ext>
          </a:extLst>
        </p:cNvPr>
        <p:cNvGrpSpPr/>
        <p:nvPr/>
      </p:nvGrpSpPr>
      <p:grpSpPr>
        <a:xfrm>
          <a:off x="0" y="0"/>
          <a:ext cx="0" cy="0"/>
          <a:chOff x="0" y="0"/>
          <a:chExt cx="0" cy="0"/>
        </a:xfrm>
      </p:grpSpPr>
      <p:sp>
        <p:nvSpPr>
          <p:cNvPr id="10" name="Footer Placeholder 3">
            <a:extLst>
              <a:ext uri="{FF2B5EF4-FFF2-40B4-BE49-F238E27FC236}">
                <a16:creationId xmlns:a16="http://schemas.microsoft.com/office/drawing/2014/main" id="{A318B891-9EEF-F56E-069A-753012E2A17F}"/>
              </a:ext>
            </a:extLst>
          </p:cNvPr>
          <p:cNvSpPr>
            <a:spLocks noGrp="1"/>
          </p:cNvSpPr>
          <p:nvPr>
            <p:ph type="ftr" sz="quarter" idx="10"/>
          </p:nvPr>
        </p:nvSpPr>
        <p:spPr/>
        <p:txBody>
          <a:bodyPr/>
          <a:lstStyle/>
          <a:p>
            <a:r>
              <a:rPr lang="en-US" dirty="0">
                <a:solidFill>
                  <a:srgbClr val="10CFC9"/>
                </a:solidFill>
              </a:rPr>
              <a:t>Fixing Security pain points</a:t>
            </a:r>
          </a:p>
        </p:txBody>
      </p:sp>
      <p:sp>
        <p:nvSpPr>
          <p:cNvPr id="5" name="Slide Number Placeholder 4">
            <a:extLst>
              <a:ext uri="{FF2B5EF4-FFF2-40B4-BE49-F238E27FC236}">
                <a16:creationId xmlns:a16="http://schemas.microsoft.com/office/drawing/2014/main" id="{C993FA84-20C2-FC3D-CF2A-ECE4C87B4FA7}"/>
              </a:ext>
            </a:extLst>
          </p:cNvPr>
          <p:cNvSpPr>
            <a:spLocks noGrp="1"/>
          </p:cNvSpPr>
          <p:nvPr>
            <p:ph type="sldNum" sz="quarter" idx="11"/>
          </p:nvPr>
        </p:nvSpPr>
        <p:spPr/>
        <p:txBody>
          <a:bodyPr/>
          <a:lstStyle/>
          <a:p>
            <a:fld id="{4C012138-8E1B-0248-81B8-1431062B3210}" type="slidenum">
              <a:rPr lang="ro-RO" smtClean="0"/>
              <a:pPr/>
              <a:t>34</a:t>
            </a:fld>
            <a:endParaRPr lang="ro-RO" dirty="0"/>
          </a:p>
        </p:txBody>
      </p:sp>
      <p:pic>
        <p:nvPicPr>
          <p:cNvPr id="17424" name="Picture 16">
            <a:extLst>
              <a:ext uri="{FF2B5EF4-FFF2-40B4-BE49-F238E27FC236}">
                <a16:creationId xmlns:a16="http://schemas.microsoft.com/office/drawing/2014/main" id="{D624E6AD-8822-CCD9-FF98-7189DF283B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a:extLst>
              <a:ext uri="{FF2B5EF4-FFF2-40B4-BE49-F238E27FC236}">
                <a16:creationId xmlns:a16="http://schemas.microsoft.com/office/drawing/2014/main" id="{43A64220-4619-F278-0AED-7C4C5585F007}"/>
              </a:ext>
            </a:extLst>
          </p:cNvPr>
          <p:cNvSpPr txBox="1"/>
          <p:nvPr/>
        </p:nvSpPr>
        <p:spPr>
          <a:xfrm>
            <a:off x="483468" y="1666045"/>
            <a:ext cx="4620967" cy="2308324"/>
          </a:xfrm>
          <a:prstGeom prst="rect">
            <a:avLst/>
          </a:prstGeom>
          <a:noFill/>
        </p:spPr>
        <p:txBody>
          <a:bodyPr wrap="square">
            <a:spAutoFit/>
          </a:bodyPr>
          <a:lstStyle/>
          <a:p>
            <a:pPr algn="l"/>
            <a:r>
              <a:rPr lang="en-GB" sz="1600" b="1" i="0" dirty="0">
                <a:solidFill>
                  <a:srgbClr val="212529"/>
                </a:solidFill>
                <a:effectLst/>
                <a:latin typeface="Kanit" pitchFamily="2" charset="-34"/>
                <a:cs typeface="Kanit" pitchFamily="2" charset="-34"/>
              </a:rPr>
              <a:t>Reproduction steps</a:t>
            </a:r>
            <a:r>
              <a:rPr lang="en-GB" sz="1600" b="0" i="0" dirty="0">
                <a:solidFill>
                  <a:srgbClr val="212529"/>
                </a:solidFill>
                <a:effectLst/>
                <a:latin typeface="Kanit" pitchFamily="2" charset="-34"/>
                <a:cs typeface="Kanit" pitchFamily="2" charset="-34"/>
              </a:rPr>
              <a:t>:</a:t>
            </a:r>
            <a:br>
              <a:rPr lang="en-GB" sz="1600" b="0" i="0" dirty="0">
                <a:solidFill>
                  <a:srgbClr val="212529"/>
                </a:solidFill>
                <a:effectLst/>
                <a:latin typeface="Kanit" pitchFamily="2" charset="-34"/>
                <a:cs typeface="Kanit" pitchFamily="2" charset="-34"/>
              </a:rPr>
            </a:br>
            <a:r>
              <a:rPr lang="en-GB" sz="1600" b="1" i="0" dirty="0">
                <a:solidFill>
                  <a:srgbClr val="212529"/>
                </a:solidFill>
                <a:effectLst/>
                <a:latin typeface="Kanit" pitchFamily="2" charset="-34"/>
                <a:cs typeface="Kanit" pitchFamily="2" charset="-34"/>
              </a:rPr>
              <a:t>Instance 3</a:t>
            </a:r>
            <a:r>
              <a:rPr lang="en-GB" sz="1600" b="0" i="0" dirty="0">
                <a:solidFill>
                  <a:srgbClr val="212529"/>
                </a:solidFill>
                <a:effectLst/>
                <a:latin typeface="Kanit" pitchFamily="2" charset="-34"/>
                <a:cs typeface="Kanit" pitchFamily="2" charset="-34"/>
              </a:rPr>
              <a:t>: Uploading normal video</a:t>
            </a:r>
            <a:br>
              <a:rPr lang="en-GB" sz="1600" b="0" i="0" dirty="0">
                <a:solidFill>
                  <a:srgbClr val="212529"/>
                </a:solidFill>
                <a:effectLst/>
                <a:latin typeface="Kanit" pitchFamily="2" charset="-34"/>
                <a:cs typeface="Kanit" pitchFamily="2" charset="-34"/>
              </a:rPr>
            </a:br>
            <a:r>
              <a:rPr lang="en-GB" sz="1600" b="0" i="0" dirty="0">
                <a:solidFill>
                  <a:srgbClr val="212529"/>
                </a:solidFill>
                <a:effectLst/>
                <a:latin typeface="Kanit" pitchFamily="2" charset="-34"/>
                <a:cs typeface="Kanit" pitchFamily="2" charset="-34"/>
              </a:rPr>
              <a:t>3.If we again read this chat as the attacker, using the previous vulnerability ‘Read other people’s messages’, we can see the </a:t>
            </a:r>
            <a:r>
              <a:rPr lang="en-GB" sz="1600" b="0" i="0" dirty="0" err="1">
                <a:solidFill>
                  <a:srgbClr val="212529"/>
                </a:solidFill>
                <a:effectLst/>
                <a:latin typeface="Kanit" pitchFamily="2" charset="-34"/>
                <a:cs typeface="Kanit" pitchFamily="2" charset="-34"/>
              </a:rPr>
              <a:t>url</a:t>
            </a:r>
            <a:r>
              <a:rPr lang="en-GB" sz="1600" b="0" i="0" dirty="0">
                <a:solidFill>
                  <a:srgbClr val="212529"/>
                </a:solidFill>
                <a:effectLst/>
                <a:latin typeface="Kanit" pitchFamily="2" charset="-34"/>
                <a:cs typeface="Kanit" pitchFamily="2" charset="-34"/>
              </a:rPr>
              <a:t> to the video in the response, as seen below:</a:t>
            </a:r>
            <a:br>
              <a:rPr lang="en-GB" sz="1600" b="0" i="0" dirty="0">
                <a:solidFill>
                  <a:srgbClr val="212529"/>
                </a:solidFill>
                <a:effectLst/>
                <a:latin typeface="Kanit" pitchFamily="2" charset="-34"/>
                <a:cs typeface="Kanit" pitchFamily="2" charset="-34"/>
              </a:rPr>
            </a:br>
            <a:r>
              <a:rPr lang="en-GB" sz="1600" b="0" i="0" dirty="0">
                <a:solidFill>
                  <a:srgbClr val="212529"/>
                </a:solidFill>
                <a:effectLst/>
                <a:latin typeface="Kanit" pitchFamily="2" charset="-34"/>
                <a:cs typeface="Kanit" pitchFamily="2" charset="-34"/>
              </a:rPr>
              <a:t>We have to replace ‘\u0026’ for ‘&amp;’ in it.</a:t>
            </a:r>
            <a:br>
              <a:rPr lang="en-GB" sz="1600" dirty="0"/>
            </a:br>
            <a:br>
              <a:rPr lang="en-GB" sz="1600" dirty="0"/>
            </a:br>
            <a:endParaRPr lang="en-GB" sz="1600" b="0" i="0" dirty="0">
              <a:solidFill>
                <a:srgbClr val="212529"/>
              </a:solidFill>
              <a:effectLst/>
              <a:latin typeface="Kanit" pitchFamily="2" charset="-34"/>
              <a:cs typeface="Kanit" pitchFamily="2" charset="-34"/>
            </a:endParaRPr>
          </a:p>
        </p:txBody>
      </p:sp>
      <p:pic>
        <p:nvPicPr>
          <p:cNvPr id="4" name="Picture 3" descr="A screenshot of a computer&#10;&#10;Description automatically generated">
            <a:extLst>
              <a:ext uri="{FF2B5EF4-FFF2-40B4-BE49-F238E27FC236}">
                <a16:creationId xmlns:a16="http://schemas.microsoft.com/office/drawing/2014/main" id="{0F6D8A4D-8B7B-0C7E-967F-98542725F8AF}"/>
              </a:ext>
            </a:extLst>
          </p:cNvPr>
          <p:cNvPicPr>
            <a:picLocks noChangeAspect="1"/>
          </p:cNvPicPr>
          <p:nvPr/>
        </p:nvPicPr>
        <p:blipFill>
          <a:blip r:embed="rId4"/>
          <a:stretch>
            <a:fillRect/>
          </a:stretch>
        </p:blipFill>
        <p:spPr>
          <a:xfrm>
            <a:off x="5064629" y="2210765"/>
            <a:ext cx="7127370" cy="4126372"/>
          </a:xfrm>
          <a:prstGeom prst="rect">
            <a:avLst/>
          </a:prstGeom>
        </p:spPr>
      </p:pic>
      <p:sp>
        <p:nvSpPr>
          <p:cNvPr id="8" name="Title 1">
            <a:extLst>
              <a:ext uri="{FF2B5EF4-FFF2-40B4-BE49-F238E27FC236}">
                <a16:creationId xmlns:a16="http://schemas.microsoft.com/office/drawing/2014/main" id="{C90F5207-4670-1B52-7BBC-5E33750F8437}"/>
              </a:ext>
            </a:extLst>
          </p:cNvPr>
          <p:cNvSpPr>
            <a:spLocks noGrp="1"/>
          </p:cNvSpPr>
          <p:nvPr>
            <p:ph type="title"/>
          </p:nvPr>
        </p:nvSpPr>
        <p:spPr>
          <a:xfrm>
            <a:off x="483469" y="254642"/>
            <a:ext cx="7908170" cy="1411399"/>
          </a:xfrm>
        </p:spPr>
        <p:txBody>
          <a:bodyPr vert="horz">
            <a:noAutofit/>
          </a:bodyPr>
          <a:lstStyle/>
          <a:p>
            <a:r>
              <a:rPr lang="en-US" sz="2800" dirty="0"/>
              <a:t>Vulnerability #3 – Unauthenticated access to other people’s attachments (photos &amp; videos) from their chats</a:t>
            </a:r>
            <a:endParaRPr lang="ro-RO" sz="2800" dirty="0"/>
          </a:p>
        </p:txBody>
      </p:sp>
    </p:spTree>
    <p:extLst>
      <p:ext uri="{BB962C8B-B14F-4D97-AF65-F5344CB8AC3E}">
        <p14:creationId xmlns:p14="http://schemas.microsoft.com/office/powerpoint/2010/main" val="93360857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30106E-ED1C-6CB2-1D4E-9940526E8E3C}"/>
            </a:ext>
          </a:extLst>
        </p:cNvPr>
        <p:cNvGrpSpPr/>
        <p:nvPr/>
      </p:nvGrpSpPr>
      <p:grpSpPr>
        <a:xfrm>
          <a:off x="0" y="0"/>
          <a:ext cx="0" cy="0"/>
          <a:chOff x="0" y="0"/>
          <a:chExt cx="0" cy="0"/>
        </a:xfrm>
      </p:grpSpPr>
      <p:sp>
        <p:nvSpPr>
          <p:cNvPr id="10" name="Footer Placeholder 3">
            <a:extLst>
              <a:ext uri="{FF2B5EF4-FFF2-40B4-BE49-F238E27FC236}">
                <a16:creationId xmlns:a16="http://schemas.microsoft.com/office/drawing/2014/main" id="{D2B3F763-B2AA-C844-BB8D-D6AB13E990BC}"/>
              </a:ext>
            </a:extLst>
          </p:cNvPr>
          <p:cNvSpPr>
            <a:spLocks noGrp="1"/>
          </p:cNvSpPr>
          <p:nvPr>
            <p:ph type="ftr" sz="quarter" idx="10"/>
          </p:nvPr>
        </p:nvSpPr>
        <p:spPr/>
        <p:txBody>
          <a:bodyPr/>
          <a:lstStyle/>
          <a:p>
            <a:r>
              <a:rPr lang="en-US" dirty="0">
                <a:solidFill>
                  <a:srgbClr val="10CFC9"/>
                </a:solidFill>
              </a:rPr>
              <a:t>Fixing Security pain points</a:t>
            </a:r>
          </a:p>
        </p:txBody>
      </p:sp>
      <p:sp>
        <p:nvSpPr>
          <p:cNvPr id="5" name="Slide Number Placeholder 4">
            <a:extLst>
              <a:ext uri="{FF2B5EF4-FFF2-40B4-BE49-F238E27FC236}">
                <a16:creationId xmlns:a16="http://schemas.microsoft.com/office/drawing/2014/main" id="{DF4C33BD-7783-F785-062C-FE607022097C}"/>
              </a:ext>
            </a:extLst>
          </p:cNvPr>
          <p:cNvSpPr>
            <a:spLocks noGrp="1"/>
          </p:cNvSpPr>
          <p:nvPr>
            <p:ph type="sldNum" sz="quarter" idx="11"/>
          </p:nvPr>
        </p:nvSpPr>
        <p:spPr/>
        <p:txBody>
          <a:bodyPr/>
          <a:lstStyle/>
          <a:p>
            <a:fld id="{4C012138-8E1B-0248-81B8-1431062B3210}" type="slidenum">
              <a:rPr lang="ro-RO" smtClean="0"/>
              <a:pPr/>
              <a:t>35</a:t>
            </a:fld>
            <a:endParaRPr lang="ro-RO" dirty="0"/>
          </a:p>
        </p:txBody>
      </p:sp>
      <p:pic>
        <p:nvPicPr>
          <p:cNvPr id="17424" name="Picture 16">
            <a:extLst>
              <a:ext uri="{FF2B5EF4-FFF2-40B4-BE49-F238E27FC236}">
                <a16:creationId xmlns:a16="http://schemas.microsoft.com/office/drawing/2014/main" id="{5A4BB6F9-3EB3-C855-7CD3-E6761CB4EA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a:extLst>
              <a:ext uri="{FF2B5EF4-FFF2-40B4-BE49-F238E27FC236}">
                <a16:creationId xmlns:a16="http://schemas.microsoft.com/office/drawing/2014/main" id="{C0FA519B-7D26-F861-409D-26E32170436B}"/>
              </a:ext>
            </a:extLst>
          </p:cNvPr>
          <p:cNvSpPr txBox="1"/>
          <p:nvPr/>
        </p:nvSpPr>
        <p:spPr>
          <a:xfrm>
            <a:off x="483468" y="1666045"/>
            <a:ext cx="10230915" cy="1077218"/>
          </a:xfrm>
          <a:prstGeom prst="rect">
            <a:avLst/>
          </a:prstGeom>
          <a:noFill/>
        </p:spPr>
        <p:txBody>
          <a:bodyPr wrap="square">
            <a:spAutoFit/>
          </a:bodyPr>
          <a:lstStyle/>
          <a:p>
            <a:pPr algn="l"/>
            <a:r>
              <a:rPr lang="en-GB" sz="1600" b="1" i="0" dirty="0">
                <a:solidFill>
                  <a:srgbClr val="212529"/>
                </a:solidFill>
                <a:effectLst/>
                <a:latin typeface="Kanit" pitchFamily="2" charset="-34"/>
                <a:cs typeface="Kanit" pitchFamily="2" charset="-34"/>
              </a:rPr>
              <a:t>Reproduction steps</a:t>
            </a:r>
            <a:r>
              <a:rPr lang="en-GB" sz="1600" b="0" i="0" dirty="0">
                <a:solidFill>
                  <a:srgbClr val="212529"/>
                </a:solidFill>
                <a:effectLst/>
                <a:latin typeface="Kanit" pitchFamily="2" charset="-34"/>
                <a:cs typeface="Kanit" pitchFamily="2" charset="-34"/>
              </a:rPr>
              <a:t>:</a:t>
            </a:r>
            <a:br>
              <a:rPr lang="en-GB" sz="1600" b="0" i="0" dirty="0">
                <a:solidFill>
                  <a:srgbClr val="212529"/>
                </a:solidFill>
                <a:effectLst/>
                <a:latin typeface="Kanit" pitchFamily="2" charset="-34"/>
                <a:cs typeface="Kanit" pitchFamily="2" charset="-34"/>
              </a:rPr>
            </a:br>
            <a:r>
              <a:rPr lang="en-GB" sz="1600" b="1" i="0" dirty="0">
                <a:solidFill>
                  <a:srgbClr val="212529"/>
                </a:solidFill>
                <a:effectLst/>
                <a:latin typeface="Kanit" pitchFamily="2" charset="-34"/>
                <a:cs typeface="Kanit" pitchFamily="2" charset="-34"/>
              </a:rPr>
              <a:t>Instance 3</a:t>
            </a:r>
            <a:r>
              <a:rPr lang="en-GB" sz="1600" b="0" i="0" dirty="0">
                <a:solidFill>
                  <a:srgbClr val="212529"/>
                </a:solidFill>
                <a:effectLst/>
                <a:latin typeface="Kanit" pitchFamily="2" charset="-34"/>
                <a:cs typeface="Kanit" pitchFamily="2" charset="-34"/>
              </a:rPr>
              <a:t>: Uploading normal video</a:t>
            </a:r>
            <a:br>
              <a:rPr lang="en-GB" sz="1600" b="0" i="0" dirty="0">
                <a:solidFill>
                  <a:srgbClr val="212529"/>
                </a:solidFill>
                <a:effectLst/>
                <a:latin typeface="Kanit" pitchFamily="2" charset="-34"/>
                <a:cs typeface="Kanit" pitchFamily="2" charset="-34"/>
              </a:rPr>
            </a:br>
            <a:r>
              <a:rPr lang="en-GB" sz="1600" b="0" i="0" dirty="0">
                <a:solidFill>
                  <a:srgbClr val="212529"/>
                </a:solidFill>
                <a:effectLst/>
                <a:latin typeface="Kanit" pitchFamily="2" charset="-34"/>
                <a:cs typeface="Kanit" pitchFamily="2" charset="-34"/>
              </a:rPr>
              <a:t>4. Now we can go to the above </a:t>
            </a:r>
            <a:r>
              <a:rPr lang="en-GB" sz="1600" b="0" i="0" dirty="0" err="1">
                <a:solidFill>
                  <a:srgbClr val="212529"/>
                </a:solidFill>
                <a:effectLst/>
                <a:latin typeface="Kanit" pitchFamily="2" charset="-34"/>
                <a:cs typeface="Kanit" pitchFamily="2" charset="-34"/>
              </a:rPr>
              <a:t>url</a:t>
            </a:r>
            <a:r>
              <a:rPr lang="en-GB" sz="1600" b="0" i="0" dirty="0">
                <a:solidFill>
                  <a:srgbClr val="212529"/>
                </a:solidFill>
                <a:effectLst/>
                <a:latin typeface="Kanit" pitchFamily="2" charset="-34"/>
                <a:cs typeface="Kanit" pitchFamily="2" charset="-34"/>
              </a:rPr>
              <a:t> unauthenticated.</a:t>
            </a:r>
            <a:br>
              <a:rPr lang="en-GB" sz="1600" dirty="0"/>
            </a:br>
            <a:endParaRPr lang="en-GB" sz="1600" b="0" i="0" dirty="0">
              <a:solidFill>
                <a:srgbClr val="212529"/>
              </a:solidFill>
              <a:effectLst/>
              <a:latin typeface="Kanit" pitchFamily="2" charset="-34"/>
              <a:cs typeface="Kanit" pitchFamily="2" charset="-34"/>
            </a:endParaRPr>
          </a:p>
        </p:txBody>
      </p:sp>
      <p:pic>
        <p:nvPicPr>
          <p:cNvPr id="4" name="Picture 3" descr="A bus on a road&#10;&#10;Description automatically generated">
            <a:extLst>
              <a:ext uri="{FF2B5EF4-FFF2-40B4-BE49-F238E27FC236}">
                <a16:creationId xmlns:a16="http://schemas.microsoft.com/office/drawing/2014/main" id="{D7FE124B-2A61-13D7-3843-6CA96B63EBDF}"/>
              </a:ext>
            </a:extLst>
          </p:cNvPr>
          <p:cNvPicPr>
            <a:picLocks noChangeAspect="1"/>
          </p:cNvPicPr>
          <p:nvPr/>
        </p:nvPicPr>
        <p:blipFill>
          <a:blip r:embed="rId4"/>
          <a:stretch>
            <a:fillRect/>
          </a:stretch>
        </p:blipFill>
        <p:spPr>
          <a:xfrm>
            <a:off x="5471868" y="1516283"/>
            <a:ext cx="6720132" cy="4819218"/>
          </a:xfrm>
          <a:prstGeom prst="rect">
            <a:avLst/>
          </a:prstGeom>
        </p:spPr>
      </p:pic>
      <p:sp>
        <p:nvSpPr>
          <p:cNvPr id="8" name="Title 1">
            <a:extLst>
              <a:ext uri="{FF2B5EF4-FFF2-40B4-BE49-F238E27FC236}">
                <a16:creationId xmlns:a16="http://schemas.microsoft.com/office/drawing/2014/main" id="{9EF9FBCE-CE86-2937-D950-1027BA842EDF}"/>
              </a:ext>
            </a:extLst>
          </p:cNvPr>
          <p:cNvSpPr>
            <a:spLocks noGrp="1"/>
          </p:cNvSpPr>
          <p:nvPr>
            <p:ph type="title"/>
          </p:nvPr>
        </p:nvSpPr>
        <p:spPr>
          <a:xfrm>
            <a:off x="483469" y="254642"/>
            <a:ext cx="7908170" cy="1411399"/>
          </a:xfrm>
        </p:spPr>
        <p:txBody>
          <a:bodyPr vert="horz">
            <a:noAutofit/>
          </a:bodyPr>
          <a:lstStyle/>
          <a:p>
            <a:r>
              <a:rPr lang="en-US" sz="2800" dirty="0"/>
              <a:t>Vulnerability #3 – Unauthenticated access to other people’s attachments (photos &amp; videos) from their chats</a:t>
            </a:r>
            <a:endParaRPr lang="ro-RO" sz="2800" dirty="0"/>
          </a:p>
        </p:txBody>
      </p:sp>
    </p:spTree>
    <p:extLst>
      <p:ext uri="{BB962C8B-B14F-4D97-AF65-F5344CB8AC3E}">
        <p14:creationId xmlns:p14="http://schemas.microsoft.com/office/powerpoint/2010/main" val="299594035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54A97F-5FB4-FA2D-75BF-34641B0D1168}"/>
            </a:ext>
          </a:extLst>
        </p:cNvPr>
        <p:cNvGrpSpPr/>
        <p:nvPr/>
      </p:nvGrpSpPr>
      <p:grpSpPr>
        <a:xfrm>
          <a:off x="0" y="0"/>
          <a:ext cx="0" cy="0"/>
          <a:chOff x="0" y="0"/>
          <a:chExt cx="0" cy="0"/>
        </a:xfrm>
      </p:grpSpPr>
      <p:sp>
        <p:nvSpPr>
          <p:cNvPr id="10" name="Footer Placeholder 3">
            <a:extLst>
              <a:ext uri="{FF2B5EF4-FFF2-40B4-BE49-F238E27FC236}">
                <a16:creationId xmlns:a16="http://schemas.microsoft.com/office/drawing/2014/main" id="{D0463D6C-12CD-E3FE-B558-713EA07800ED}"/>
              </a:ext>
            </a:extLst>
          </p:cNvPr>
          <p:cNvSpPr>
            <a:spLocks noGrp="1"/>
          </p:cNvSpPr>
          <p:nvPr>
            <p:ph type="ftr" sz="quarter" idx="10"/>
          </p:nvPr>
        </p:nvSpPr>
        <p:spPr/>
        <p:txBody>
          <a:bodyPr/>
          <a:lstStyle/>
          <a:p>
            <a:r>
              <a:rPr lang="en-US" dirty="0">
                <a:solidFill>
                  <a:srgbClr val="10CFC9"/>
                </a:solidFill>
              </a:rPr>
              <a:t>Fixing Security pain points</a:t>
            </a:r>
          </a:p>
        </p:txBody>
      </p:sp>
      <p:sp>
        <p:nvSpPr>
          <p:cNvPr id="5" name="Slide Number Placeholder 4">
            <a:extLst>
              <a:ext uri="{FF2B5EF4-FFF2-40B4-BE49-F238E27FC236}">
                <a16:creationId xmlns:a16="http://schemas.microsoft.com/office/drawing/2014/main" id="{70F86832-8CA6-AEF5-E056-AD95A7D469EB}"/>
              </a:ext>
            </a:extLst>
          </p:cNvPr>
          <p:cNvSpPr>
            <a:spLocks noGrp="1"/>
          </p:cNvSpPr>
          <p:nvPr>
            <p:ph type="sldNum" sz="quarter" idx="11"/>
          </p:nvPr>
        </p:nvSpPr>
        <p:spPr/>
        <p:txBody>
          <a:bodyPr/>
          <a:lstStyle/>
          <a:p>
            <a:fld id="{4C012138-8E1B-0248-81B8-1431062B3210}" type="slidenum">
              <a:rPr lang="ro-RO" smtClean="0"/>
              <a:pPr/>
              <a:t>36</a:t>
            </a:fld>
            <a:endParaRPr lang="ro-RO" dirty="0"/>
          </a:p>
        </p:txBody>
      </p:sp>
      <p:pic>
        <p:nvPicPr>
          <p:cNvPr id="17424" name="Picture 16">
            <a:extLst>
              <a:ext uri="{FF2B5EF4-FFF2-40B4-BE49-F238E27FC236}">
                <a16:creationId xmlns:a16="http://schemas.microsoft.com/office/drawing/2014/main" id="{B4AE8427-D52F-60E9-E9DC-8C040678D4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a:extLst>
              <a:ext uri="{FF2B5EF4-FFF2-40B4-BE49-F238E27FC236}">
                <a16:creationId xmlns:a16="http://schemas.microsoft.com/office/drawing/2014/main" id="{58CAAA72-3C89-D470-8335-23FFA2379418}"/>
              </a:ext>
            </a:extLst>
          </p:cNvPr>
          <p:cNvSpPr txBox="1"/>
          <p:nvPr/>
        </p:nvSpPr>
        <p:spPr>
          <a:xfrm>
            <a:off x="483468" y="1666045"/>
            <a:ext cx="4694819" cy="2062103"/>
          </a:xfrm>
          <a:prstGeom prst="rect">
            <a:avLst/>
          </a:prstGeom>
          <a:noFill/>
        </p:spPr>
        <p:txBody>
          <a:bodyPr wrap="square">
            <a:spAutoFit/>
          </a:bodyPr>
          <a:lstStyle/>
          <a:p>
            <a:pPr algn="l"/>
            <a:r>
              <a:rPr lang="en-GB" sz="1600" b="1" i="0" dirty="0">
                <a:solidFill>
                  <a:srgbClr val="212529"/>
                </a:solidFill>
                <a:effectLst/>
                <a:latin typeface="Kanit" pitchFamily="2" charset="-34"/>
                <a:cs typeface="Kanit" pitchFamily="2" charset="-34"/>
              </a:rPr>
              <a:t>Reproduction steps</a:t>
            </a:r>
            <a:r>
              <a:rPr lang="en-GB" sz="1600" b="0" i="0" dirty="0">
                <a:solidFill>
                  <a:srgbClr val="212529"/>
                </a:solidFill>
                <a:effectLst/>
                <a:latin typeface="Kanit" pitchFamily="2" charset="-34"/>
                <a:cs typeface="Kanit" pitchFamily="2" charset="-34"/>
              </a:rPr>
              <a:t>:</a:t>
            </a:r>
            <a:br>
              <a:rPr lang="en-GB" sz="1600" b="0" i="0" dirty="0">
                <a:solidFill>
                  <a:srgbClr val="212529"/>
                </a:solidFill>
                <a:effectLst/>
                <a:latin typeface="Kanit" pitchFamily="2" charset="-34"/>
                <a:cs typeface="Kanit" pitchFamily="2" charset="-34"/>
              </a:rPr>
            </a:br>
            <a:r>
              <a:rPr lang="en-GB" sz="1600" b="1" i="0" dirty="0">
                <a:solidFill>
                  <a:srgbClr val="212529"/>
                </a:solidFill>
                <a:effectLst/>
                <a:latin typeface="Kanit" pitchFamily="2" charset="-34"/>
                <a:cs typeface="Kanit" pitchFamily="2" charset="-34"/>
              </a:rPr>
              <a:t>Instance 4</a:t>
            </a:r>
            <a:r>
              <a:rPr lang="en-GB" sz="1600" b="0" i="0" dirty="0">
                <a:solidFill>
                  <a:srgbClr val="212529"/>
                </a:solidFill>
                <a:effectLst/>
                <a:latin typeface="Kanit" pitchFamily="2" charset="-34"/>
                <a:cs typeface="Kanit" pitchFamily="2" charset="-34"/>
              </a:rPr>
              <a:t>: Uploading ‘play-once’ videos</a:t>
            </a:r>
            <a:br>
              <a:rPr lang="en-GB" sz="1600" b="0" i="0" dirty="0">
                <a:solidFill>
                  <a:srgbClr val="212529"/>
                </a:solidFill>
                <a:effectLst/>
                <a:latin typeface="Kanit" pitchFamily="2" charset="-34"/>
                <a:cs typeface="Kanit" pitchFamily="2" charset="-34"/>
              </a:rPr>
            </a:br>
            <a:r>
              <a:rPr lang="en-GB" sz="1600" b="0" i="0" dirty="0">
                <a:solidFill>
                  <a:srgbClr val="212529"/>
                </a:solidFill>
                <a:effectLst/>
                <a:latin typeface="Kanit" pitchFamily="2" charset="-34"/>
                <a:cs typeface="Kanit" pitchFamily="2" charset="-34"/>
              </a:rPr>
              <a:t>1.Upload a video, as in instance 3, but set it to ‘play once’.</a:t>
            </a:r>
            <a:br>
              <a:rPr lang="en-GB" sz="1600" b="0" i="0" dirty="0">
                <a:solidFill>
                  <a:srgbClr val="212529"/>
                </a:solidFill>
                <a:effectLst/>
                <a:latin typeface="Kanit" pitchFamily="2" charset="-34"/>
                <a:cs typeface="Kanit" pitchFamily="2" charset="-34"/>
              </a:rPr>
            </a:br>
            <a:r>
              <a:rPr lang="en-GB" sz="1600" b="0" i="0" dirty="0">
                <a:solidFill>
                  <a:srgbClr val="212529"/>
                </a:solidFill>
                <a:effectLst/>
                <a:latin typeface="Kanit" pitchFamily="2" charset="-34"/>
                <a:cs typeface="Kanit" pitchFamily="2" charset="-34"/>
              </a:rPr>
              <a:t>The following requests will be made. </a:t>
            </a:r>
            <a:br>
              <a:rPr lang="en-GB" sz="1600" b="0" i="0" dirty="0">
                <a:solidFill>
                  <a:srgbClr val="212529"/>
                </a:solidFill>
                <a:effectLst/>
                <a:latin typeface="Kanit" pitchFamily="2" charset="-34"/>
                <a:cs typeface="Kanit" pitchFamily="2" charset="-34"/>
              </a:rPr>
            </a:br>
            <a:r>
              <a:rPr lang="en-GB" sz="1600" b="0" i="0" dirty="0">
                <a:solidFill>
                  <a:srgbClr val="212529"/>
                </a:solidFill>
                <a:effectLst/>
                <a:latin typeface="Kanit" pitchFamily="2" charset="-34"/>
                <a:cs typeface="Kanit" pitchFamily="2" charset="-34"/>
              </a:rPr>
              <a:t>The video will be uploaded to: </a:t>
            </a:r>
            <a:br>
              <a:rPr lang="en-GB" sz="1600" b="0" i="0" dirty="0">
                <a:solidFill>
                  <a:srgbClr val="212529"/>
                </a:solidFill>
                <a:effectLst/>
                <a:latin typeface="Kanit" pitchFamily="2" charset="-34"/>
                <a:cs typeface="Kanit" pitchFamily="2" charset="-34"/>
              </a:rPr>
            </a:br>
            <a:r>
              <a:rPr lang="en-GB" sz="1600" b="0" i="0" u="none" strike="noStrike" dirty="0" err="1">
                <a:solidFill>
                  <a:srgbClr val="5F4776"/>
                </a:solidFill>
                <a:effectLst/>
                <a:latin typeface="Kanit" pitchFamily="2" charset="-34"/>
                <a:cs typeface="Kanit" pitchFamily="2" charset="-34"/>
                <a:hlinkClick r:id="rId4"/>
              </a:rPr>
              <a:t>ch</a:t>
            </a:r>
            <a:r>
              <a:rPr lang="en-GB" sz="1600" b="0" i="0" u="none" strike="noStrike" dirty="0" err="1">
                <a:solidFill>
                  <a:srgbClr val="5F4776"/>
                </a:solidFill>
                <a:effectLst/>
                <a:latin typeface="Kanit" pitchFamily="2" charset="-34"/>
                <a:cs typeface="Kanit" pitchFamily="2" charset="-34"/>
                <a:hlinkClick r:id="rId5"/>
              </a:rPr>
              <a:t>at.stream</a:t>
            </a:r>
            <a:r>
              <a:rPr lang="en-GB" sz="1600" b="0" i="0" u="none" strike="noStrike" dirty="0">
                <a:solidFill>
                  <a:srgbClr val="5F4776"/>
                </a:solidFill>
                <a:effectLst/>
                <a:latin typeface="Kanit" pitchFamily="2" charset="-34"/>
                <a:cs typeface="Kanit" pitchFamily="2" charset="-34"/>
                <a:hlinkClick r:id="rId5"/>
              </a:rPr>
              <a:t>-io-api.com</a:t>
            </a:r>
            <a:r>
              <a:rPr lang="en-GB" sz="1600" b="0" i="0" dirty="0">
                <a:solidFill>
                  <a:srgbClr val="212529"/>
                </a:solidFill>
                <a:effectLst/>
                <a:latin typeface="Kanit" pitchFamily="2" charset="-34"/>
                <a:cs typeface="Kanit" pitchFamily="2" charset="-34"/>
              </a:rPr>
              <a:t> as seen on the right:</a:t>
            </a:r>
            <a:br>
              <a:rPr lang="en-GB" sz="1600" dirty="0"/>
            </a:br>
            <a:endParaRPr lang="en-GB" sz="1600" b="0" i="0" dirty="0">
              <a:solidFill>
                <a:srgbClr val="212529"/>
              </a:solidFill>
              <a:effectLst/>
              <a:latin typeface="Kanit" pitchFamily="2" charset="-34"/>
              <a:cs typeface="Kanit" pitchFamily="2" charset="-34"/>
            </a:endParaRPr>
          </a:p>
        </p:txBody>
      </p:sp>
      <p:pic>
        <p:nvPicPr>
          <p:cNvPr id="4" name="Picture 3" descr="A screenshot of a computer screen&#10;&#10;Description automatically generated">
            <a:extLst>
              <a:ext uri="{FF2B5EF4-FFF2-40B4-BE49-F238E27FC236}">
                <a16:creationId xmlns:a16="http://schemas.microsoft.com/office/drawing/2014/main" id="{9D76D058-2E27-5595-D747-195011340992}"/>
              </a:ext>
            </a:extLst>
          </p:cNvPr>
          <p:cNvPicPr>
            <a:picLocks noChangeAspect="1"/>
          </p:cNvPicPr>
          <p:nvPr/>
        </p:nvPicPr>
        <p:blipFill>
          <a:blip r:embed="rId6"/>
          <a:stretch>
            <a:fillRect/>
          </a:stretch>
        </p:blipFill>
        <p:spPr>
          <a:xfrm>
            <a:off x="5086625" y="1785036"/>
            <a:ext cx="7112000" cy="4530247"/>
          </a:xfrm>
          <a:prstGeom prst="rect">
            <a:avLst/>
          </a:prstGeom>
        </p:spPr>
      </p:pic>
      <p:sp>
        <p:nvSpPr>
          <p:cNvPr id="8" name="Title 1">
            <a:extLst>
              <a:ext uri="{FF2B5EF4-FFF2-40B4-BE49-F238E27FC236}">
                <a16:creationId xmlns:a16="http://schemas.microsoft.com/office/drawing/2014/main" id="{AE70E083-23E8-1CA6-9D87-26798D9A559F}"/>
              </a:ext>
            </a:extLst>
          </p:cNvPr>
          <p:cNvSpPr>
            <a:spLocks noGrp="1"/>
          </p:cNvSpPr>
          <p:nvPr>
            <p:ph type="title"/>
          </p:nvPr>
        </p:nvSpPr>
        <p:spPr>
          <a:xfrm>
            <a:off x="483469" y="254642"/>
            <a:ext cx="7908170" cy="1411399"/>
          </a:xfrm>
        </p:spPr>
        <p:txBody>
          <a:bodyPr vert="horz">
            <a:noAutofit/>
          </a:bodyPr>
          <a:lstStyle/>
          <a:p>
            <a:r>
              <a:rPr lang="en-US" sz="2800" dirty="0"/>
              <a:t>Vulnerability #3 – Unauthenticated access to other people’s attachments (photos &amp; videos) from their chats</a:t>
            </a:r>
            <a:endParaRPr lang="ro-RO" sz="2800" dirty="0"/>
          </a:p>
        </p:txBody>
      </p:sp>
    </p:spTree>
    <p:extLst>
      <p:ext uri="{BB962C8B-B14F-4D97-AF65-F5344CB8AC3E}">
        <p14:creationId xmlns:p14="http://schemas.microsoft.com/office/powerpoint/2010/main" val="217898622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7298DA-632B-94BF-0906-0E4EA551BA79}"/>
            </a:ext>
          </a:extLst>
        </p:cNvPr>
        <p:cNvGrpSpPr/>
        <p:nvPr/>
      </p:nvGrpSpPr>
      <p:grpSpPr>
        <a:xfrm>
          <a:off x="0" y="0"/>
          <a:ext cx="0" cy="0"/>
          <a:chOff x="0" y="0"/>
          <a:chExt cx="0" cy="0"/>
        </a:xfrm>
      </p:grpSpPr>
      <p:sp>
        <p:nvSpPr>
          <p:cNvPr id="10" name="Footer Placeholder 3">
            <a:extLst>
              <a:ext uri="{FF2B5EF4-FFF2-40B4-BE49-F238E27FC236}">
                <a16:creationId xmlns:a16="http://schemas.microsoft.com/office/drawing/2014/main" id="{BDF44203-40BE-7F69-8FE3-FA4F5F20FB83}"/>
              </a:ext>
            </a:extLst>
          </p:cNvPr>
          <p:cNvSpPr>
            <a:spLocks noGrp="1"/>
          </p:cNvSpPr>
          <p:nvPr>
            <p:ph type="ftr" sz="quarter" idx="10"/>
          </p:nvPr>
        </p:nvSpPr>
        <p:spPr/>
        <p:txBody>
          <a:bodyPr/>
          <a:lstStyle/>
          <a:p>
            <a:r>
              <a:rPr lang="en-US" dirty="0">
                <a:solidFill>
                  <a:srgbClr val="10CFC9"/>
                </a:solidFill>
              </a:rPr>
              <a:t>Fixing Security pain points</a:t>
            </a:r>
          </a:p>
        </p:txBody>
      </p:sp>
      <p:sp>
        <p:nvSpPr>
          <p:cNvPr id="5" name="Slide Number Placeholder 4">
            <a:extLst>
              <a:ext uri="{FF2B5EF4-FFF2-40B4-BE49-F238E27FC236}">
                <a16:creationId xmlns:a16="http://schemas.microsoft.com/office/drawing/2014/main" id="{7B723523-4A48-2043-8E9A-782DFA587A60}"/>
              </a:ext>
            </a:extLst>
          </p:cNvPr>
          <p:cNvSpPr>
            <a:spLocks noGrp="1"/>
          </p:cNvSpPr>
          <p:nvPr>
            <p:ph type="sldNum" sz="quarter" idx="11"/>
          </p:nvPr>
        </p:nvSpPr>
        <p:spPr/>
        <p:txBody>
          <a:bodyPr/>
          <a:lstStyle/>
          <a:p>
            <a:fld id="{4C012138-8E1B-0248-81B8-1431062B3210}" type="slidenum">
              <a:rPr lang="ro-RO" smtClean="0"/>
              <a:pPr/>
              <a:t>37</a:t>
            </a:fld>
            <a:endParaRPr lang="ro-RO" dirty="0"/>
          </a:p>
        </p:txBody>
      </p:sp>
      <p:pic>
        <p:nvPicPr>
          <p:cNvPr id="17424" name="Picture 16">
            <a:extLst>
              <a:ext uri="{FF2B5EF4-FFF2-40B4-BE49-F238E27FC236}">
                <a16:creationId xmlns:a16="http://schemas.microsoft.com/office/drawing/2014/main" id="{056BB2BA-114C-DA6B-8C4F-F6D5EA0523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a:extLst>
              <a:ext uri="{FF2B5EF4-FFF2-40B4-BE49-F238E27FC236}">
                <a16:creationId xmlns:a16="http://schemas.microsoft.com/office/drawing/2014/main" id="{D8988611-E17F-9FEF-D84A-38C363FB6BD9}"/>
              </a:ext>
            </a:extLst>
          </p:cNvPr>
          <p:cNvSpPr txBox="1"/>
          <p:nvPr/>
        </p:nvSpPr>
        <p:spPr>
          <a:xfrm>
            <a:off x="483468" y="1666045"/>
            <a:ext cx="4301265" cy="1323439"/>
          </a:xfrm>
          <a:prstGeom prst="rect">
            <a:avLst/>
          </a:prstGeom>
          <a:noFill/>
        </p:spPr>
        <p:txBody>
          <a:bodyPr wrap="square">
            <a:spAutoFit/>
          </a:bodyPr>
          <a:lstStyle/>
          <a:p>
            <a:pPr algn="l"/>
            <a:r>
              <a:rPr lang="en-GB" sz="1600" b="1" i="0" dirty="0">
                <a:solidFill>
                  <a:srgbClr val="212529"/>
                </a:solidFill>
                <a:effectLst/>
                <a:latin typeface="Kanit" pitchFamily="2" charset="-34"/>
                <a:cs typeface="Kanit" pitchFamily="2" charset="-34"/>
              </a:rPr>
              <a:t>Reproduction steps</a:t>
            </a:r>
            <a:r>
              <a:rPr lang="en-GB" sz="1600" b="0" i="0" dirty="0">
                <a:solidFill>
                  <a:srgbClr val="212529"/>
                </a:solidFill>
                <a:effectLst/>
                <a:latin typeface="Kanit" pitchFamily="2" charset="-34"/>
                <a:cs typeface="Kanit" pitchFamily="2" charset="-34"/>
              </a:rPr>
              <a:t>:</a:t>
            </a:r>
            <a:br>
              <a:rPr lang="en-GB" sz="1600" b="0" i="0" dirty="0">
                <a:solidFill>
                  <a:srgbClr val="212529"/>
                </a:solidFill>
                <a:effectLst/>
                <a:latin typeface="Kanit" pitchFamily="2" charset="-34"/>
                <a:cs typeface="Kanit" pitchFamily="2" charset="-34"/>
              </a:rPr>
            </a:br>
            <a:r>
              <a:rPr lang="en-GB" sz="1600" b="1" i="0" dirty="0">
                <a:solidFill>
                  <a:srgbClr val="212529"/>
                </a:solidFill>
                <a:effectLst/>
                <a:latin typeface="Kanit" pitchFamily="2" charset="-34"/>
                <a:cs typeface="Kanit" pitchFamily="2" charset="-34"/>
              </a:rPr>
              <a:t>Instance 4</a:t>
            </a:r>
            <a:r>
              <a:rPr lang="en-GB" sz="1600" b="0" i="0" dirty="0">
                <a:solidFill>
                  <a:srgbClr val="212529"/>
                </a:solidFill>
                <a:effectLst/>
                <a:latin typeface="Kanit" pitchFamily="2" charset="-34"/>
                <a:cs typeface="Kanit" pitchFamily="2" charset="-34"/>
              </a:rPr>
              <a:t>: Uploading ‘play-once’ videos</a:t>
            </a:r>
            <a:br>
              <a:rPr lang="en-GB" sz="1600" b="0" i="0" dirty="0">
                <a:solidFill>
                  <a:srgbClr val="212529"/>
                </a:solidFill>
                <a:effectLst/>
                <a:latin typeface="Kanit" pitchFamily="2" charset="-34"/>
                <a:cs typeface="Kanit" pitchFamily="2" charset="-34"/>
              </a:rPr>
            </a:br>
            <a:r>
              <a:rPr lang="en-GB" sz="1600" b="0" i="0" dirty="0">
                <a:solidFill>
                  <a:srgbClr val="212529"/>
                </a:solidFill>
                <a:effectLst/>
                <a:latin typeface="Kanit" pitchFamily="2" charset="-34"/>
                <a:cs typeface="Kanit" pitchFamily="2" charset="-34"/>
              </a:rPr>
              <a:t>2.The returned </a:t>
            </a:r>
            <a:r>
              <a:rPr lang="en-GB" sz="1600" b="0" i="0" dirty="0" err="1">
                <a:solidFill>
                  <a:srgbClr val="212529"/>
                </a:solidFill>
                <a:effectLst/>
                <a:latin typeface="Kanit" pitchFamily="2" charset="-34"/>
                <a:cs typeface="Kanit" pitchFamily="2" charset="-34"/>
              </a:rPr>
              <a:t>url</a:t>
            </a:r>
            <a:r>
              <a:rPr lang="en-GB" sz="1600" b="0" i="0" dirty="0">
                <a:solidFill>
                  <a:srgbClr val="212529"/>
                </a:solidFill>
                <a:effectLst/>
                <a:latin typeface="Kanit" pitchFamily="2" charset="-34"/>
                <a:cs typeface="Kanit" pitchFamily="2" charset="-34"/>
              </a:rPr>
              <a:t> will also be sent in the chat in a subsequent request, as seen below:</a:t>
            </a:r>
            <a:br>
              <a:rPr lang="en-GB" sz="1600" dirty="0"/>
            </a:br>
            <a:endParaRPr lang="en-GB" sz="1600" b="0" i="0" dirty="0">
              <a:solidFill>
                <a:srgbClr val="212529"/>
              </a:solidFill>
              <a:effectLst/>
              <a:latin typeface="Kanit" pitchFamily="2" charset="-34"/>
              <a:cs typeface="Kanit" pitchFamily="2" charset="-34"/>
            </a:endParaRPr>
          </a:p>
        </p:txBody>
      </p:sp>
      <p:pic>
        <p:nvPicPr>
          <p:cNvPr id="4" name="Picture 3" descr="A screenshot of a computer screen&#10;&#10;Description automatically generated">
            <a:extLst>
              <a:ext uri="{FF2B5EF4-FFF2-40B4-BE49-F238E27FC236}">
                <a16:creationId xmlns:a16="http://schemas.microsoft.com/office/drawing/2014/main" id="{453934C1-EDAB-A5BD-7E40-4BE3EE182113}"/>
              </a:ext>
            </a:extLst>
          </p:cNvPr>
          <p:cNvPicPr>
            <a:picLocks noChangeAspect="1"/>
          </p:cNvPicPr>
          <p:nvPr/>
        </p:nvPicPr>
        <p:blipFill>
          <a:blip r:embed="rId4"/>
          <a:stretch>
            <a:fillRect/>
          </a:stretch>
        </p:blipFill>
        <p:spPr>
          <a:xfrm>
            <a:off x="4784733" y="2043431"/>
            <a:ext cx="7407267" cy="4293704"/>
          </a:xfrm>
          <a:prstGeom prst="rect">
            <a:avLst/>
          </a:prstGeom>
        </p:spPr>
      </p:pic>
      <p:sp>
        <p:nvSpPr>
          <p:cNvPr id="8" name="Title 1">
            <a:extLst>
              <a:ext uri="{FF2B5EF4-FFF2-40B4-BE49-F238E27FC236}">
                <a16:creationId xmlns:a16="http://schemas.microsoft.com/office/drawing/2014/main" id="{052846D9-95DC-D8C5-1559-CB1FB975344A}"/>
              </a:ext>
            </a:extLst>
          </p:cNvPr>
          <p:cNvSpPr>
            <a:spLocks noGrp="1"/>
          </p:cNvSpPr>
          <p:nvPr>
            <p:ph type="title"/>
          </p:nvPr>
        </p:nvSpPr>
        <p:spPr>
          <a:xfrm>
            <a:off x="483469" y="254642"/>
            <a:ext cx="7908170" cy="1411399"/>
          </a:xfrm>
        </p:spPr>
        <p:txBody>
          <a:bodyPr vert="horz">
            <a:noAutofit/>
          </a:bodyPr>
          <a:lstStyle/>
          <a:p>
            <a:r>
              <a:rPr lang="en-US" sz="2800" dirty="0"/>
              <a:t>Vulnerability #3 – Unauthenticated access to other people’s attachments (photos &amp; videos) from their chats</a:t>
            </a:r>
            <a:endParaRPr lang="ro-RO" sz="2800" dirty="0"/>
          </a:p>
        </p:txBody>
      </p:sp>
    </p:spTree>
    <p:extLst>
      <p:ext uri="{BB962C8B-B14F-4D97-AF65-F5344CB8AC3E}">
        <p14:creationId xmlns:p14="http://schemas.microsoft.com/office/powerpoint/2010/main" val="303608775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E8529D-E9DB-155C-D2A7-B00AFC916BEC}"/>
            </a:ext>
          </a:extLst>
        </p:cNvPr>
        <p:cNvGrpSpPr/>
        <p:nvPr/>
      </p:nvGrpSpPr>
      <p:grpSpPr>
        <a:xfrm>
          <a:off x="0" y="0"/>
          <a:ext cx="0" cy="0"/>
          <a:chOff x="0" y="0"/>
          <a:chExt cx="0" cy="0"/>
        </a:xfrm>
      </p:grpSpPr>
      <p:sp>
        <p:nvSpPr>
          <p:cNvPr id="10" name="Footer Placeholder 3">
            <a:extLst>
              <a:ext uri="{FF2B5EF4-FFF2-40B4-BE49-F238E27FC236}">
                <a16:creationId xmlns:a16="http://schemas.microsoft.com/office/drawing/2014/main" id="{F57F51A5-D3C5-D6A8-8B36-3DBF6523E1E3}"/>
              </a:ext>
            </a:extLst>
          </p:cNvPr>
          <p:cNvSpPr>
            <a:spLocks noGrp="1"/>
          </p:cNvSpPr>
          <p:nvPr>
            <p:ph type="ftr" sz="quarter" idx="10"/>
          </p:nvPr>
        </p:nvSpPr>
        <p:spPr/>
        <p:txBody>
          <a:bodyPr/>
          <a:lstStyle/>
          <a:p>
            <a:r>
              <a:rPr lang="en-US" dirty="0">
                <a:solidFill>
                  <a:srgbClr val="10CFC9"/>
                </a:solidFill>
              </a:rPr>
              <a:t>Fixing Security pain points</a:t>
            </a:r>
          </a:p>
        </p:txBody>
      </p:sp>
      <p:sp>
        <p:nvSpPr>
          <p:cNvPr id="5" name="Slide Number Placeholder 4">
            <a:extLst>
              <a:ext uri="{FF2B5EF4-FFF2-40B4-BE49-F238E27FC236}">
                <a16:creationId xmlns:a16="http://schemas.microsoft.com/office/drawing/2014/main" id="{5955CEF9-5F5C-4EB2-620E-5F226CDCEE62}"/>
              </a:ext>
            </a:extLst>
          </p:cNvPr>
          <p:cNvSpPr>
            <a:spLocks noGrp="1"/>
          </p:cNvSpPr>
          <p:nvPr>
            <p:ph type="sldNum" sz="quarter" idx="11"/>
          </p:nvPr>
        </p:nvSpPr>
        <p:spPr/>
        <p:txBody>
          <a:bodyPr/>
          <a:lstStyle/>
          <a:p>
            <a:fld id="{4C012138-8E1B-0248-81B8-1431062B3210}" type="slidenum">
              <a:rPr lang="ro-RO" smtClean="0"/>
              <a:pPr/>
              <a:t>38</a:t>
            </a:fld>
            <a:endParaRPr lang="ro-RO" dirty="0"/>
          </a:p>
        </p:txBody>
      </p:sp>
      <p:pic>
        <p:nvPicPr>
          <p:cNvPr id="17424" name="Picture 16">
            <a:extLst>
              <a:ext uri="{FF2B5EF4-FFF2-40B4-BE49-F238E27FC236}">
                <a16:creationId xmlns:a16="http://schemas.microsoft.com/office/drawing/2014/main" id="{DFAF173F-A89D-6152-91DE-DBD4F3D2D5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a:extLst>
              <a:ext uri="{FF2B5EF4-FFF2-40B4-BE49-F238E27FC236}">
                <a16:creationId xmlns:a16="http://schemas.microsoft.com/office/drawing/2014/main" id="{F04F8DE9-C76B-F422-0FA3-F28E38FCCFD7}"/>
              </a:ext>
            </a:extLst>
          </p:cNvPr>
          <p:cNvSpPr txBox="1"/>
          <p:nvPr/>
        </p:nvSpPr>
        <p:spPr>
          <a:xfrm>
            <a:off x="483469" y="1666045"/>
            <a:ext cx="4343174" cy="2308324"/>
          </a:xfrm>
          <a:prstGeom prst="rect">
            <a:avLst/>
          </a:prstGeom>
          <a:noFill/>
        </p:spPr>
        <p:txBody>
          <a:bodyPr wrap="square">
            <a:spAutoFit/>
          </a:bodyPr>
          <a:lstStyle/>
          <a:p>
            <a:pPr algn="l"/>
            <a:r>
              <a:rPr lang="en-GB" sz="1600" b="1" i="0" dirty="0">
                <a:solidFill>
                  <a:srgbClr val="212529"/>
                </a:solidFill>
                <a:effectLst/>
                <a:latin typeface="Kanit" pitchFamily="2" charset="-34"/>
                <a:cs typeface="Kanit" pitchFamily="2" charset="-34"/>
              </a:rPr>
              <a:t>Reproduction steps</a:t>
            </a:r>
            <a:r>
              <a:rPr lang="en-GB" sz="1600" b="0" i="0" dirty="0">
                <a:solidFill>
                  <a:srgbClr val="212529"/>
                </a:solidFill>
                <a:effectLst/>
                <a:latin typeface="Kanit" pitchFamily="2" charset="-34"/>
                <a:cs typeface="Kanit" pitchFamily="2" charset="-34"/>
              </a:rPr>
              <a:t>:</a:t>
            </a:r>
            <a:br>
              <a:rPr lang="en-GB" sz="1600" b="0" i="0" dirty="0">
                <a:solidFill>
                  <a:srgbClr val="212529"/>
                </a:solidFill>
                <a:effectLst/>
                <a:latin typeface="Kanit" pitchFamily="2" charset="-34"/>
                <a:cs typeface="Kanit" pitchFamily="2" charset="-34"/>
              </a:rPr>
            </a:br>
            <a:r>
              <a:rPr lang="en-GB" sz="1600" b="1" i="0" dirty="0">
                <a:solidFill>
                  <a:srgbClr val="212529"/>
                </a:solidFill>
                <a:effectLst/>
                <a:latin typeface="Kanit" pitchFamily="2" charset="-34"/>
                <a:cs typeface="Kanit" pitchFamily="2" charset="-34"/>
              </a:rPr>
              <a:t>Instance 4</a:t>
            </a:r>
            <a:r>
              <a:rPr lang="en-GB" sz="1600" b="0" i="0" dirty="0">
                <a:solidFill>
                  <a:srgbClr val="212529"/>
                </a:solidFill>
                <a:effectLst/>
                <a:latin typeface="Kanit" pitchFamily="2" charset="-34"/>
                <a:cs typeface="Kanit" pitchFamily="2" charset="-34"/>
              </a:rPr>
              <a:t>: Uploading ‘play-once’ videos</a:t>
            </a:r>
            <a:br>
              <a:rPr lang="en-GB" sz="1600" b="0" i="0" dirty="0">
                <a:solidFill>
                  <a:srgbClr val="212529"/>
                </a:solidFill>
                <a:effectLst/>
                <a:latin typeface="Kanit" pitchFamily="2" charset="-34"/>
                <a:cs typeface="Kanit" pitchFamily="2" charset="-34"/>
              </a:rPr>
            </a:br>
            <a:r>
              <a:rPr lang="en-GB" sz="1600" b="0" i="0" dirty="0">
                <a:solidFill>
                  <a:srgbClr val="212529"/>
                </a:solidFill>
                <a:effectLst/>
                <a:latin typeface="Kanit" pitchFamily="2" charset="-34"/>
                <a:cs typeface="Kanit" pitchFamily="2" charset="-34"/>
              </a:rPr>
              <a:t>3.Now, an attacker can read our chat using the previous vulnerability ‘Read other people’s chat’ and extract this </a:t>
            </a:r>
            <a:r>
              <a:rPr lang="en-GB" sz="1600" b="0" i="0" dirty="0" err="1">
                <a:solidFill>
                  <a:srgbClr val="212529"/>
                </a:solidFill>
                <a:effectLst/>
                <a:latin typeface="Kanit" pitchFamily="2" charset="-34"/>
                <a:cs typeface="Kanit" pitchFamily="2" charset="-34"/>
              </a:rPr>
              <a:t>url</a:t>
            </a:r>
            <a:r>
              <a:rPr lang="en-GB" sz="1600" b="0" i="0" dirty="0">
                <a:solidFill>
                  <a:srgbClr val="212529"/>
                </a:solidFill>
                <a:effectLst/>
                <a:latin typeface="Kanit" pitchFamily="2" charset="-34"/>
                <a:cs typeface="Kanit" pitchFamily="2" charset="-34"/>
              </a:rPr>
              <a:t>, as seen below.</a:t>
            </a:r>
            <a:br>
              <a:rPr lang="en-GB" sz="1600" b="0" i="0" dirty="0">
                <a:solidFill>
                  <a:srgbClr val="212529"/>
                </a:solidFill>
                <a:effectLst/>
                <a:latin typeface="Kanit" pitchFamily="2" charset="-34"/>
                <a:cs typeface="Kanit" pitchFamily="2" charset="-34"/>
              </a:rPr>
            </a:br>
            <a:r>
              <a:rPr lang="en-GB" sz="1600" b="0" i="0" dirty="0">
                <a:solidFill>
                  <a:srgbClr val="212529"/>
                </a:solidFill>
                <a:effectLst/>
                <a:latin typeface="Kanit" pitchFamily="2" charset="-34"/>
                <a:cs typeface="Kanit" pitchFamily="2" charset="-34"/>
              </a:rPr>
              <a:t>The </a:t>
            </a:r>
            <a:r>
              <a:rPr lang="en-GB" sz="1600" b="0" i="0" dirty="0" err="1">
                <a:solidFill>
                  <a:srgbClr val="212529"/>
                </a:solidFill>
                <a:effectLst/>
                <a:latin typeface="Kanit" pitchFamily="2" charset="-34"/>
                <a:cs typeface="Kanit" pitchFamily="2" charset="-34"/>
              </a:rPr>
              <a:t>url</a:t>
            </a:r>
            <a:r>
              <a:rPr lang="en-GB" sz="1600" b="0" i="0" dirty="0">
                <a:solidFill>
                  <a:srgbClr val="212529"/>
                </a:solidFill>
                <a:effectLst/>
                <a:latin typeface="Kanit" pitchFamily="2" charset="-34"/>
                <a:cs typeface="Kanit" pitchFamily="2" charset="-34"/>
              </a:rPr>
              <a:t> can be extracted from the </a:t>
            </a:r>
            <a:br>
              <a:rPr lang="en-GB" sz="1600" b="0" i="0" dirty="0">
                <a:solidFill>
                  <a:srgbClr val="212529"/>
                </a:solidFill>
                <a:effectLst/>
                <a:latin typeface="Kanit" pitchFamily="2" charset="-34"/>
                <a:cs typeface="Kanit" pitchFamily="2" charset="-34"/>
              </a:rPr>
            </a:br>
            <a:r>
              <a:rPr lang="en-GB" sz="1600" b="0" i="0" dirty="0">
                <a:solidFill>
                  <a:srgbClr val="212529"/>
                </a:solidFill>
                <a:effectLst/>
                <a:latin typeface="Kanit" pitchFamily="2" charset="-34"/>
                <a:cs typeface="Kanit" pitchFamily="2" charset="-34"/>
              </a:rPr>
              <a:t>response and the \u0026 character </a:t>
            </a:r>
            <a:br>
              <a:rPr lang="en-GB" sz="1600" b="0" i="0" dirty="0">
                <a:solidFill>
                  <a:srgbClr val="212529"/>
                </a:solidFill>
                <a:effectLst/>
                <a:latin typeface="Kanit" pitchFamily="2" charset="-34"/>
                <a:cs typeface="Kanit" pitchFamily="2" charset="-34"/>
              </a:rPr>
            </a:br>
            <a:r>
              <a:rPr lang="en-GB" sz="1600" b="0" i="0" dirty="0">
                <a:solidFill>
                  <a:srgbClr val="212529"/>
                </a:solidFill>
                <a:effectLst/>
                <a:latin typeface="Kanit" pitchFamily="2" charset="-34"/>
                <a:cs typeface="Kanit" pitchFamily="2" charset="-34"/>
              </a:rPr>
              <a:t>replaced with &amp;.</a:t>
            </a:r>
          </a:p>
        </p:txBody>
      </p:sp>
      <p:pic>
        <p:nvPicPr>
          <p:cNvPr id="4" name="Picture 3" descr="A screenshot of a computer&#10;&#10;Description automatically generated">
            <a:extLst>
              <a:ext uri="{FF2B5EF4-FFF2-40B4-BE49-F238E27FC236}">
                <a16:creationId xmlns:a16="http://schemas.microsoft.com/office/drawing/2014/main" id="{A8C423CE-A2D2-6A0B-7711-F9A9177539F9}"/>
              </a:ext>
            </a:extLst>
          </p:cNvPr>
          <p:cNvPicPr>
            <a:picLocks noChangeAspect="1"/>
          </p:cNvPicPr>
          <p:nvPr/>
        </p:nvPicPr>
        <p:blipFill>
          <a:blip r:embed="rId4"/>
          <a:stretch>
            <a:fillRect/>
          </a:stretch>
        </p:blipFill>
        <p:spPr>
          <a:xfrm>
            <a:off x="4673152" y="2060290"/>
            <a:ext cx="7518848" cy="4299995"/>
          </a:xfrm>
          <a:prstGeom prst="rect">
            <a:avLst/>
          </a:prstGeom>
        </p:spPr>
      </p:pic>
      <p:sp>
        <p:nvSpPr>
          <p:cNvPr id="8" name="Title 1">
            <a:extLst>
              <a:ext uri="{FF2B5EF4-FFF2-40B4-BE49-F238E27FC236}">
                <a16:creationId xmlns:a16="http://schemas.microsoft.com/office/drawing/2014/main" id="{2EE0C5B2-F475-9912-BB6E-112E08EE1C37}"/>
              </a:ext>
            </a:extLst>
          </p:cNvPr>
          <p:cNvSpPr>
            <a:spLocks noGrp="1"/>
          </p:cNvSpPr>
          <p:nvPr>
            <p:ph type="title"/>
          </p:nvPr>
        </p:nvSpPr>
        <p:spPr>
          <a:xfrm>
            <a:off x="483469" y="254642"/>
            <a:ext cx="7908170" cy="1411399"/>
          </a:xfrm>
        </p:spPr>
        <p:txBody>
          <a:bodyPr vert="horz">
            <a:noAutofit/>
          </a:bodyPr>
          <a:lstStyle/>
          <a:p>
            <a:r>
              <a:rPr lang="en-US" sz="2800" dirty="0"/>
              <a:t>Vulnerability #3 – Unauthenticated access to other people’s attachments (photos &amp; videos) from their chats</a:t>
            </a:r>
            <a:endParaRPr lang="ro-RO" sz="2800" dirty="0"/>
          </a:p>
        </p:txBody>
      </p:sp>
    </p:spTree>
    <p:extLst>
      <p:ext uri="{BB962C8B-B14F-4D97-AF65-F5344CB8AC3E}">
        <p14:creationId xmlns:p14="http://schemas.microsoft.com/office/powerpoint/2010/main" val="353883443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1582F2-2499-C46F-600E-016F473C0F04}"/>
            </a:ext>
          </a:extLst>
        </p:cNvPr>
        <p:cNvGrpSpPr/>
        <p:nvPr/>
      </p:nvGrpSpPr>
      <p:grpSpPr>
        <a:xfrm>
          <a:off x="0" y="0"/>
          <a:ext cx="0" cy="0"/>
          <a:chOff x="0" y="0"/>
          <a:chExt cx="0" cy="0"/>
        </a:xfrm>
      </p:grpSpPr>
      <p:sp>
        <p:nvSpPr>
          <p:cNvPr id="10" name="Footer Placeholder 3">
            <a:extLst>
              <a:ext uri="{FF2B5EF4-FFF2-40B4-BE49-F238E27FC236}">
                <a16:creationId xmlns:a16="http://schemas.microsoft.com/office/drawing/2014/main" id="{D5EBBA89-3B12-B30E-88DE-B6A01EA715A1}"/>
              </a:ext>
            </a:extLst>
          </p:cNvPr>
          <p:cNvSpPr>
            <a:spLocks noGrp="1"/>
          </p:cNvSpPr>
          <p:nvPr>
            <p:ph type="ftr" sz="quarter" idx="10"/>
          </p:nvPr>
        </p:nvSpPr>
        <p:spPr/>
        <p:txBody>
          <a:bodyPr/>
          <a:lstStyle/>
          <a:p>
            <a:r>
              <a:rPr lang="en-US" dirty="0">
                <a:solidFill>
                  <a:srgbClr val="10CFC9"/>
                </a:solidFill>
              </a:rPr>
              <a:t>Fixing Security pain points</a:t>
            </a:r>
          </a:p>
        </p:txBody>
      </p:sp>
      <p:sp>
        <p:nvSpPr>
          <p:cNvPr id="5" name="Slide Number Placeholder 4">
            <a:extLst>
              <a:ext uri="{FF2B5EF4-FFF2-40B4-BE49-F238E27FC236}">
                <a16:creationId xmlns:a16="http://schemas.microsoft.com/office/drawing/2014/main" id="{E0D928D9-E3B6-8E68-BAA8-42AF080049E1}"/>
              </a:ext>
            </a:extLst>
          </p:cNvPr>
          <p:cNvSpPr>
            <a:spLocks noGrp="1"/>
          </p:cNvSpPr>
          <p:nvPr>
            <p:ph type="sldNum" sz="quarter" idx="11"/>
          </p:nvPr>
        </p:nvSpPr>
        <p:spPr/>
        <p:txBody>
          <a:bodyPr/>
          <a:lstStyle/>
          <a:p>
            <a:fld id="{4C012138-8E1B-0248-81B8-1431062B3210}" type="slidenum">
              <a:rPr lang="ro-RO" smtClean="0"/>
              <a:pPr/>
              <a:t>39</a:t>
            </a:fld>
            <a:endParaRPr lang="ro-RO" dirty="0"/>
          </a:p>
        </p:txBody>
      </p:sp>
      <p:pic>
        <p:nvPicPr>
          <p:cNvPr id="17424" name="Picture 16">
            <a:extLst>
              <a:ext uri="{FF2B5EF4-FFF2-40B4-BE49-F238E27FC236}">
                <a16:creationId xmlns:a16="http://schemas.microsoft.com/office/drawing/2014/main" id="{D2230EA1-C1F9-C8C6-DFE6-E02300BCF8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a:extLst>
              <a:ext uri="{FF2B5EF4-FFF2-40B4-BE49-F238E27FC236}">
                <a16:creationId xmlns:a16="http://schemas.microsoft.com/office/drawing/2014/main" id="{623669A5-A462-9B37-74BB-1C77917C65CB}"/>
              </a:ext>
            </a:extLst>
          </p:cNvPr>
          <p:cNvSpPr txBox="1"/>
          <p:nvPr/>
        </p:nvSpPr>
        <p:spPr>
          <a:xfrm>
            <a:off x="483468" y="1666045"/>
            <a:ext cx="5058451" cy="1077218"/>
          </a:xfrm>
          <a:prstGeom prst="rect">
            <a:avLst/>
          </a:prstGeom>
          <a:noFill/>
        </p:spPr>
        <p:txBody>
          <a:bodyPr wrap="square">
            <a:spAutoFit/>
          </a:bodyPr>
          <a:lstStyle/>
          <a:p>
            <a:pPr algn="l"/>
            <a:r>
              <a:rPr lang="en-GB" sz="1600" b="1" i="0" dirty="0">
                <a:solidFill>
                  <a:srgbClr val="212529"/>
                </a:solidFill>
                <a:effectLst/>
                <a:latin typeface="Kanit" pitchFamily="2" charset="-34"/>
                <a:cs typeface="Kanit" pitchFamily="2" charset="-34"/>
              </a:rPr>
              <a:t>Reproduction steps</a:t>
            </a:r>
            <a:r>
              <a:rPr lang="en-GB" sz="1600" b="0" i="0" dirty="0">
                <a:solidFill>
                  <a:srgbClr val="212529"/>
                </a:solidFill>
                <a:effectLst/>
                <a:latin typeface="Kanit" pitchFamily="2" charset="-34"/>
                <a:cs typeface="Kanit" pitchFamily="2" charset="-34"/>
              </a:rPr>
              <a:t>:</a:t>
            </a:r>
            <a:br>
              <a:rPr lang="en-GB" sz="1600" b="0" i="0" dirty="0">
                <a:solidFill>
                  <a:srgbClr val="212529"/>
                </a:solidFill>
                <a:effectLst/>
                <a:latin typeface="Kanit" pitchFamily="2" charset="-34"/>
                <a:cs typeface="Kanit" pitchFamily="2" charset="-34"/>
              </a:rPr>
            </a:br>
            <a:r>
              <a:rPr lang="en-GB" sz="1600" b="1" i="0" dirty="0">
                <a:solidFill>
                  <a:srgbClr val="212529"/>
                </a:solidFill>
                <a:effectLst/>
                <a:latin typeface="Kanit" pitchFamily="2" charset="-34"/>
                <a:cs typeface="Kanit" pitchFamily="2" charset="-34"/>
              </a:rPr>
              <a:t>Instance 4</a:t>
            </a:r>
            <a:r>
              <a:rPr lang="en-GB" sz="1600" b="0" i="0" dirty="0">
                <a:solidFill>
                  <a:srgbClr val="212529"/>
                </a:solidFill>
                <a:effectLst/>
                <a:latin typeface="Kanit" pitchFamily="2" charset="-34"/>
                <a:cs typeface="Kanit" pitchFamily="2" charset="-34"/>
              </a:rPr>
              <a:t>: Uploading ‘play-once’ videos</a:t>
            </a:r>
            <a:br>
              <a:rPr lang="en-GB" sz="1600" b="0" i="0" dirty="0">
                <a:solidFill>
                  <a:srgbClr val="212529"/>
                </a:solidFill>
                <a:effectLst/>
                <a:latin typeface="Kanit" pitchFamily="2" charset="-34"/>
                <a:cs typeface="Kanit" pitchFamily="2" charset="-34"/>
              </a:rPr>
            </a:br>
            <a:r>
              <a:rPr lang="en-GB" sz="1600" b="0" i="0" dirty="0">
                <a:solidFill>
                  <a:srgbClr val="212529"/>
                </a:solidFill>
                <a:effectLst/>
                <a:latin typeface="Kanit" pitchFamily="2" charset="-34"/>
                <a:cs typeface="Kanit" pitchFamily="2" charset="-34"/>
              </a:rPr>
              <a:t>4.Thus, we can watch the video </a:t>
            </a:r>
            <a:r>
              <a:rPr lang="en-GB" sz="1600" i="0" u="sng" dirty="0">
                <a:solidFill>
                  <a:srgbClr val="212529"/>
                </a:solidFill>
                <a:effectLst/>
                <a:latin typeface="Kanit" pitchFamily="2" charset="-34"/>
                <a:cs typeface="Kanit" pitchFamily="2" charset="-34"/>
              </a:rPr>
              <a:t>unauthenticated</a:t>
            </a:r>
            <a:r>
              <a:rPr lang="en-GB" sz="1600" b="0" i="0" dirty="0">
                <a:solidFill>
                  <a:srgbClr val="212529"/>
                </a:solidFill>
                <a:effectLst/>
                <a:latin typeface="Kanit" pitchFamily="2" charset="-34"/>
                <a:cs typeface="Kanit" pitchFamily="2" charset="-34"/>
              </a:rPr>
              <a:t> and is replay-able:</a:t>
            </a:r>
          </a:p>
        </p:txBody>
      </p:sp>
      <p:pic>
        <p:nvPicPr>
          <p:cNvPr id="4" name="Picture 3" descr="A screenshot of a video&#10;&#10;Description automatically generated">
            <a:extLst>
              <a:ext uri="{FF2B5EF4-FFF2-40B4-BE49-F238E27FC236}">
                <a16:creationId xmlns:a16="http://schemas.microsoft.com/office/drawing/2014/main" id="{F91F7A45-5B3A-3F2A-8C07-A887476D058D}"/>
              </a:ext>
            </a:extLst>
          </p:cNvPr>
          <p:cNvPicPr>
            <a:picLocks noChangeAspect="1"/>
          </p:cNvPicPr>
          <p:nvPr/>
        </p:nvPicPr>
        <p:blipFill>
          <a:blip r:embed="rId4"/>
          <a:stretch>
            <a:fillRect/>
          </a:stretch>
        </p:blipFill>
        <p:spPr>
          <a:xfrm>
            <a:off x="6650082" y="1936169"/>
            <a:ext cx="5541918" cy="4389395"/>
          </a:xfrm>
          <a:prstGeom prst="rect">
            <a:avLst/>
          </a:prstGeom>
        </p:spPr>
      </p:pic>
      <p:sp>
        <p:nvSpPr>
          <p:cNvPr id="8" name="Title 1">
            <a:extLst>
              <a:ext uri="{FF2B5EF4-FFF2-40B4-BE49-F238E27FC236}">
                <a16:creationId xmlns:a16="http://schemas.microsoft.com/office/drawing/2014/main" id="{87F57F71-DD1F-10D5-1854-3C79B2CCF11E}"/>
              </a:ext>
            </a:extLst>
          </p:cNvPr>
          <p:cNvSpPr>
            <a:spLocks noGrp="1"/>
          </p:cNvSpPr>
          <p:nvPr>
            <p:ph type="title"/>
          </p:nvPr>
        </p:nvSpPr>
        <p:spPr>
          <a:xfrm>
            <a:off x="483469" y="254642"/>
            <a:ext cx="7908170" cy="1411399"/>
          </a:xfrm>
        </p:spPr>
        <p:txBody>
          <a:bodyPr vert="horz">
            <a:noAutofit/>
          </a:bodyPr>
          <a:lstStyle/>
          <a:p>
            <a:r>
              <a:rPr lang="en-US" sz="2800" dirty="0"/>
              <a:t>Vulnerability #3 – Unauthenticated access to other people’s attachments (photos &amp; videos) from their chats</a:t>
            </a:r>
            <a:endParaRPr lang="ro-RO" sz="2800" dirty="0"/>
          </a:p>
        </p:txBody>
      </p:sp>
    </p:spTree>
    <p:extLst>
      <p:ext uri="{BB962C8B-B14F-4D97-AF65-F5344CB8AC3E}">
        <p14:creationId xmlns:p14="http://schemas.microsoft.com/office/powerpoint/2010/main" val="10273935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D663D9-80A4-2849-85C7-1BAB6C8F7D4C}"/>
              </a:ext>
            </a:extLst>
          </p:cNvPr>
          <p:cNvSpPr>
            <a:spLocks noGrp="1"/>
          </p:cNvSpPr>
          <p:nvPr>
            <p:ph type="title"/>
          </p:nvPr>
        </p:nvSpPr>
        <p:spPr>
          <a:xfrm>
            <a:off x="4798142" y="351680"/>
            <a:ext cx="6646606" cy="2418733"/>
          </a:xfrm>
        </p:spPr>
        <p:txBody>
          <a:bodyPr vert="horz"/>
          <a:lstStyle/>
          <a:p>
            <a:r>
              <a:rPr lang="en-US" sz="4800" dirty="0"/>
              <a:t>This is about </a:t>
            </a:r>
            <a:br>
              <a:rPr lang="en-US" sz="4800" dirty="0"/>
            </a:br>
            <a:r>
              <a:rPr lang="en-US" sz="4800" dirty="0"/>
              <a:t>The Importance of Access Controls</a:t>
            </a:r>
            <a:endParaRPr lang="ro-RO" sz="4800" dirty="0"/>
          </a:p>
        </p:txBody>
      </p:sp>
      <p:pic>
        <p:nvPicPr>
          <p:cNvPr id="23567" name="Picture 15">
            <a:extLst>
              <a:ext uri="{FF2B5EF4-FFF2-40B4-BE49-F238E27FC236}">
                <a16:creationId xmlns:a16="http://schemas.microsoft.com/office/drawing/2014/main" id="{451527AA-28D8-430D-A70A-CBDC52CDC5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5513002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EAFD9C-F266-7E28-2CB0-974C2007E83A}"/>
            </a:ext>
          </a:extLst>
        </p:cNvPr>
        <p:cNvGrpSpPr/>
        <p:nvPr/>
      </p:nvGrpSpPr>
      <p:grpSpPr>
        <a:xfrm>
          <a:off x="0" y="0"/>
          <a:ext cx="0" cy="0"/>
          <a:chOff x="0" y="0"/>
          <a:chExt cx="0" cy="0"/>
        </a:xfrm>
      </p:grpSpPr>
      <p:sp>
        <p:nvSpPr>
          <p:cNvPr id="10" name="Footer Placeholder 3">
            <a:extLst>
              <a:ext uri="{FF2B5EF4-FFF2-40B4-BE49-F238E27FC236}">
                <a16:creationId xmlns:a16="http://schemas.microsoft.com/office/drawing/2014/main" id="{6B4EAF1C-080A-B905-7FBF-DB61D3613A56}"/>
              </a:ext>
            </a:extLst>
          </p:cNvPr>
          <p:cNvSpPr>
            <a:spLocks noGrp="1"/>
          </p:cNvSpPr>
          <p:nvPr>
            <p:ph type="ftr" sz="quarter" idx="10"/>
          </p:nvPr>
        </p:nvSpPr>
        <p:spPr/>
        <p:txBody>
          <a:bodyPr/>
          <a:lstStyle/>
          <a:p>
            <a:r>
              <a:rPr lang="en-US" dirty="0">
                <a:solidFill>
                  <a:srgbClr val="10CFC9"/>
                </a:solidFill>
              </a:rPr>
              <a:t>Fixing Security pain points</a:t>
            </a:r>
          </a:p>
        </p:txBody>
      </p:sp>
      <p:sp>
        <p:nvSpPr>
          <p:cNvPr id="5" name="Slide Number Placeholder 4">
            <a:extLst>
              <a:ext uri="{FF2B5EF4-FFF2-40B4-BE49-F238E27FC236}">
                <a16:creationId xmlns:a16="http://schemas.microsoft.com/office/drawing/2014/main" id="{03853E54-33D2-12DC-5F5D-525A52437217}"/>
              </a:ext>
            </a:extLst>
          </p:cNvPr>
          <p:cNvSpPr>
            <a:spLocks noGrp="1"/>
          </p:cNvSpPr>
          <p:nvPr>
            <p:ph type="sldNum" sz="quarter" idx="11"/>
          </p:nvPr>
        </p:nvSpPr>
        <p:spPr/>
        <p:txBody>
          <a:bodyPr/>
          <a:lstStyle/>
          <a:p>
            <a:fld id="{4C012138-8E1B-0248-81B8-1431062B3210}" type="slidenum">
              <a:rPr lang="ro-RO" smtClean="0"/>
              <a:pPr/>
              <a:t>40</a:t>
            </a:fld>
            <a:endParaRPr lang="ro-RO" dirty="0"/>
          </a:p>
        </p:txBody>
      </p:sp>
      <p:pic>
        <p:nvPicPr>
          <p:cNvPr id="17424" name="Picture 16">
            <a:extLst>
              <a:ext uri="{FF2B5EF4-FFF2-40B4-BE49-F238E27FC236}">
                <a16:creationId xmlns:a16="http://schemas.microsoft.com/office/drawing/2014/main" id="{55794FD3-4F37-90DE-58AA-19D5CD6BD7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a:extLst>
              <a:ext uri="{FF2B5EF4-FFF2-40B4-BE49-F238E27FC236}">
                <a16:creationId xmlns:a16="http://schemas.microsoft.com/office/drawing/2014/main" id="{DC3E2397-887D-C636-0848-3403C5D14EAA}"/>
              </a:ext>
            </a:extLst>
          </p:cNvPr>
          <p:cNvSpPr txBox="1"/>
          <p:nvPr/>
        </p:nvSpPr>
        <p:spPr>
          <a:xfrm>
            <a:off x="483469" y="1666045"/>
            <a:ext cx="7537788" cy="1323439"/>
          </a:xfrm>
          <a:prstGeom prst="rect">
            <a:avLst/>
          </a:prstGeom>
          <a:noFill/>
        </p:spPr>
        <p:txBody>
          <a:bodyPr wrap="square">
            <a:spAutoFit/>
          </a:bodyPr>
          <a:lstStyle/>
          <a:p>
            <a:pPr algn="l"/>
            <a:r>
              <a:rPr lang="en-GB" sz="1600" b="1" i="0" dirty="0">
                <a:solidFill>
                  <a:srgbClr val="212529"/>
                </a:solidFill>
                <a:effectLst/>
                <a:latin typeface="Kanit" pitchFamily="2" charset="-34"/>
                <a:cs typeface="Kanit" pitchFamily="2" charset="-34"/>
              </a:rPr>
              <a:t>Reproduction steps</a:t>
            </a:r>
            <a:r>
              <a:rPr lang="en-GB" sz="1600" b="0" i="0" dirty="0">
                <a:solidFill>
                  <a:srgbClr val="212529"/>
                </a:solidFill>
                <a:effectLst/>
                <a:latin typeface="Kanit" pitchFamily="2" charset="-34"/>
                <a:cs typeface="Kanit" pitchFamily="2" charset="-34"/>
              </a:rPr>
              <a:t>:</a:t>
            </a:r>
            <a:br>
              <a:rPr lang="en-GB" sz="1600" b="0" i="0" dirty="0">
                <a:solidFill>
                  <a:srgbClr val="212529"/>
                </a:solidFill>
                <a:effectLst/>
                <a:latin typeface="Kanit" pitchFamily="2" charset="-34"/>
                <a:cs typeface="Kanit" pitchFamily="2" charset="-34"/>
              </a:rPr>
            </a:br>
            <a:r>
              <a:rPr lang="en-GB" sz="1600" b="1" i="0" dirty="0">
                <a:solidFill>
                  <a:srgbClr val="212529"/>
                </a:solidFill>
                <a:effectLst/>
                <a:latin typeface="Kanit" pitchFamily="2" charset="-34"/>
                <a:cs typeface="Kanit" pitchFamily="2" charset="-34"/>
              </a:rPr>
              <a:t>Instance 4</a:t>
            </a:r>
            <a:r>
              <a:rPr lang="en-GB" sz="1600" b="0" i="0" dirty="0">
                <a:solidFill>
                  <a:srgbClr val="212529"/>
                </a:solidFill>
                <a:effectLst/>
                <a:latin typeface="Kanit" pitchFamily="2" charset="-34"/>
                <a:cs typeface="Kanit" pitchFamily="2" charset="-34"/>
              </a:rPr>
              <a:t>: Uploading ‘play-once’ videos</a:t>
            </a:r>
            <a:br>
              <a:rPr lang="en-GB" sz="1600" b="0" i="0" dirty="0">
                <a:solidFill>
                  <a:srgbClr val="212529"/>
                </a:solidFill>
                <a:effectLst/>
                <a:latin typeface="Kanit" pitchFamily="2" charset="-34"/>
                <a:cs typeface="Kanit" pitchFamily="2" charset="-34"/>
              </a:rPr>
            </a:br>
            <a:r>
              <a:rPr lang="en-GB" sz="1600" b="0" i="0" dirty="0">
                <a:solidFill>
                  <a:srgbClr val="212529"/>
                </a:solidFill>
                <a:effectLst/>
                <a:latin typeface="Kanit" pitchFamily="2" charset="-34"/>
                <a:cs typeface="Kanit" pitchFamily="2" charset="-34"/>
              </a:rPr>
              <a:t>5.The receiver of the ‘play-once’ video, will have no knowledge of the attack. He can still see the video, but only once. After he sees the video, it will say ‘video expired’.</a:t>
            </a:r>
          </a:p>
        </p:txBody>
      </p:sp>
      <p:pic>
        <p:nvPicPr>
          <p:cNvPr id="4" name="Picture 3" descr="A couple of cell phones&#10;&#10;Description automatically generated">
            <a:extLst>
              <a:ext uri="{FF2B5EF4-FFF2-40B4-BE49-F238E27FC236}">
                <a16:creationId xmlns:a16="http://schemas.microsoft.com/office/drawing/2014/main" id="{C21F6469-BC6C-19A3-5030-EEAB284DF83F}"/>
              </a:ext>
            </a:extLst>
          </p:cNvPr>
          <p:cNvPicPr>
            <a:picLocks noChangeAspect="1"/>
          </p:cNvPicPr>
          <p:nvPr/>
        </p:nvPicPr>
        <p:blipFill>
          <a:blip r:embed="rId4"/>
          <a:stretch>
            <a:fillRect/>
          </a:stretch>
        </p:blipFill>
        <p:spPr>
          <a:xfrm>
            <a:off x="8269357" y="2278539"/>
            <a:ext cx="3912704" cy="4039374"/>
          </a:xfrm>
          <a:prstGeom prst="rect">
            <a:avLst/>
          </a:prstGeom>
        </p:spPr>
      </p:pic>
      <p:sp>
        <p:nvSpPr>
          <p:cNvPr id="7" name="TextBox 6">
            <a:extLst>
              <a:ext uri="{FF2B5EF4-FFF2-40B4-BE49-F238E27FC236}">
                <a16:creationId xmlns:a16="http://schemas.microsoft.com/office/drawing/2014/main" id="{39D27B29-B19E-6BF1-5DB9-D42AE24C6DA7}"/>
              </a:ext>
            </a:extLst>
          </p:cNvPr>
          <p:cNvSpPr txBox="1"/>
          <p:nvPr/>
        </p:nvSpPr>
        <p:spPr>
          <a:xfrm>
            <a:off x="8470364" y="6417053"/>
            <a:ext cx="3653162" cy="646331"/>
          </a:xfrm>
          <a:prstGeom prst="rect">
            <a:avLst/>
          </a:prstGeom>
          <a:noFill/>
        </p:spPr>
        <p:txBody>
          <a:bodyPr wrap="square">
            <a:spAutoFit/>
          </a:bodyPr>
          <a:lstStyle/>
          <a:p>
            <a:pPr algn="ctr"/>
            <a:r>
              <a:rPr lang="en-GB" sz="1200" dirty="0"/>
              <a:t>‘Before’ and ‘after’ the receiver sees the video once.</a:t>
            </a:r>
            <a:br>
              <a:rPr lang="en-GB" sz="1200" dirty="0"/>
            </a:br>
            <a:endParaRPr lang="en-GB" sz="1200" b="0" i="0" dirty="0">
              <a:solidFill>
                <a:srgbClr val="212529"/>
              </a:solidFill>
              <a:effectLst/>
              <a:latin typeface="Kanit" pitchFamily="2" charset="-34"/>
              <a:cs typeface="Kanit" pitchFamily="2" charset="-34"/>
            </a:endParaRPr>
          </a:p>
        </p:txBody>
      </p:sp>
      <p:sp>
        <p:nvSpPr>
          <p:cNvPr id="9" name="Title 1">
            <a:extLst>
              <a:ext uri="{FF2B5EF4-FFF2-40B4-BE49-F238E27FC236}">
                <a16:creationId xmlns:a16="http://schemas.microsoft.com/office/drawing/2014/main" id="{DE703126-9A75-D75A-5B90-FAC5BFCFB071}"/>
              </a:ext>
            </a:extLst>
          </p:cNvPr>
          <p:cNvSpPr>
            <a:spLocks noGrp="1"/>
          </p:cNvSpPr>
          <p:nvPr>
            <p:ph type="title"/>
          </p:nvPr>
        </p:nvSpPr>
        <p:spPr>
          <a:xfrm>
            <a:off x="483469" y="254642"/>
            <a:ext cx="7908170" cy="1411399"/>
          </a:xfrm>
        </p:spPr>
        <p:txBody>
          <a:bodyPr vert="horz">
            <a:noAutofit/>
          </a:bodyPr>
          <a:lstStyle/>
          <a:p>
            <a:r>
              <a:rPr lang="en-US" sz="2800" dirty="0"/>
              <a:t>Vulnerability #3 – Unauthenticated access to other people’s attachments (photos &amp; videos) from their chats</a:t>
            </a:r>
            <a:endParaRPr lang="ro-RO" sz="2800" dirty="0"/>
          </a:p>
        </p:txBody>
      </p:sp>
    </p:spTree>
    <p:extLst>
      <p:ext uri="{BB962C8B-B14F-4D97-AF65-F5344CB8AC3E}">
        <p14:creationId xmlns:p14="http://schemas.microsoft.com/office/powerpoint/2010/main" val="32847945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782247-B74B-8121-CAC1-483F1004493A}"/>
            </a:ext>
          </a:extLst>
        </p:cNvPr>
        <p:cNvGrpSpPr/>
        <p:nvPr/>
      </p:nvGrpSpPr>
      <p:grpSpPr>
        <a:xfrm>
          <a:off x="0" y="0"/>
          <a:ext cx="0" cy="0"/>
          <a:chOff x="0" y="0"/>
          <a:chExt cx="0" cy="0"/>
        </a:xfrm>
      </p:grpSpPr>
      <p:sp>
        <p:nvSpPr>
          <p:cNvPr id="10" name="Footer Placeholder 3">
            <a:extLst>
              <a:ext uri="{FF2B5EF4-FFF2-40B4-BE49-F238E27FC236}">
                <a16:creationId xmlns:a16="http://schemas.microsoft.com/office/drawing/2014/main" id="{FF0755C3-CBDE-1C0F-11DD-F8F9FA0B3EB5}"/>
              </a:ext>
            </a:extLst>
          </p:cNvPr>
          <p:cNvSpPr>
            <a:spLocks noGrp="1"/>
          </p:cNvSpPr>
          <p:nvPr>
            <p:ph type="ftr" sz="quarter" idx="10"/>
          </p:nvPr>
        </p:nvSpPr>
        <p:spPr/>
        <p:txBody>
          <a:bodyPr/>
          <a:lstStyle/>
          <a:p>
            <a:r>
              <a:rPr lang="en-US" dirty="0">
                <a:solidFill>
                  <a:srgbClr val="10CFC9"/>
                </a:solidFill>
              </a:rPr>
              <a:t>Fixing Security pain points</a:t>
            </a:r>
          </a:p>
        </p:txBody>
      </p:sp>
      <p:sp>
        <p:nvSpPr>
          <p:cNvPr id="5" name="Slide Number Placeholder 4">
            <a:extLst>
              <a:ext uri="{FF2B5EF4-FFF2-40B4-BE49-F238E27FC236}">
                <a16:creationId xmlns:a16="http://schemas.microsoft.com/office/drawing/2014/main" id="{FACEE7C9-7089-9F8C-3E65-9DE4EC97E4C1}"/>
              </a:ext>
            </a:extLst>
          </p:cNvPr>
          <p:cNvSpPr>
            <a:spLocks noGrp="1"/>
          </p:cNvSpPr>
          <p:nvPr>
            <p:ph type="sldNum" sz="quarter" idx="11"/>
          </p:nvPr>
        </p:nvSpPr>
        <p:spPr/>
        <p:txBody>
          <a:bodyPr/>
          <a:lstStyle/>
          <a:p>
            <a:fld id="{4C012138-8E1B-0248-81B8-1431062B3210}" type="slidenum">
              <a:rPr lang="ro-RO" smtClean="0"/>
              <a:pPr/>
              <a:t>41</a:t>
            </a:fld>
            <a:endParaRPr lang="ro-RO" dirty="0"/>
          </a:p>
        </p:txBody>
      </p:sp>
      <p:pic>
        <p:nvPicPr>
          <p:cNvPr id="17424" name="Picture 16">
            <a:extLst>
              <a:ext uri="{FF2B5EF4-FFF2-40B4-BE49-F238E27FC236}">
                <a16:creationId xmlns:a16="http://schemas.microsoft.com/office/drawing/2014/main" id="{B93D5C71-F70A-E74E-DE6F-ABC0451035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a:extLst>
              <a:ext uri="{FF2B5EF4-FFF2-40B4-BE49-F238E27FC236}">
                <a16:creationId xmlns:a16="http://schemas.microsoft.com/office/drawing/2014/main" id="{72C8F5F5-C459-27E1-F213-CC05DD89D649}"/>
              </a:ext>
            </a:extLst>
          </p:cNvPr>
          <p:cNvSpPr txBox="1"/>
          <p:nvPr/>
        </p:nvSpPr>
        <p:spPr>
          <a:xfrm>
            <a:off x="483469" y="1666042"/>
            <a:ext cx="6929702" cy="2031325"/>
          </a:xfrm>
          <a:prstGeom prst="rect">
            <a:avLst/>
          </a:prstGeom>
          <a:noFill/>
        </p:spPr>
        <p:txBody>
          <a:bodyPr wrap="square">
            <a:spAutoFit/>
          </a:bodyPr>
          <a:lstStyle/>
          <a:p>
            <a:pPr algn="l"/>
            <a:r>
              <a:rPr lang="en-GB" b="1" i="0" dirty="0">
                <a:solidFill>
                  <a:srgbClr val="212529"/>
                </a:solidFill>
                <a:effectLst/>
                <a:latin typeface="Kanit" pitchFamily="2" charset="-34"/>
                <a:cs typeface="Kanit" pitchFamily="2" charset="-34"/>
              </a:rPr>
              <a:t>Details</a:t>
            </a:r>
            <a:r>
              <a:rPr lang="en-GB" b="0" i="0" dirty="0">
                <a:solidFill>
                  <a:srgbClr val="212529"/>
                </a:solidFill>
                <a:effectLst/>
                <a:latin typeface="Kanit" pitchFamily="2" charset="-34"/>
                <a:cs typeface="Kanit" pitchFamily="2" charset="-34"/>
              </a:rPr>
              <a:t>: We discovered that we can </a:t>
            </a:r>
            <a:r>
              <a:rPr lang="en-GB" i="0" u="sng" dirty="0">
                <a:solidFill>
                  <a:srgbClr val="212529"/>
                </a:solidFill>
                <a:effectLst/>
                <a:latin typeface="Kanit" pitchFamily="2" charset="-34"/>
                <a:cs typeface="Kanit" pitchFamily="2" charset="-34"/>
              </a:rPr>
              <a:t>recover</a:t>
            </a:r>
            <a:r>
              <a:rPr lang="en-GB" b="0" i="0" dirty="0">
                <a:solidFill>
                  <a:srgbClr val="212529"/>
                </a:solidFill>
                <a:effectLst/>
                <a:latin typeface="Kanit" pitchFamily="2" charset="-34"/>
                <a:cs typeface="Kanit" pitchFamily="2" charset="-34"/>
              </a:rPr>
              <a:t> other people’s messages that were deleted in a chat. </a:t>
            </a:r>
            <a:br>
              <a:rPr lang="en-GB" b="0" i="0" dirty="0">
                <a:solidFill>
                  <a:srgbClr val="212529"/>
                </a:solidFill>
                <a:effectLst/>
                <a:latin typeface="Kanit" pitchFamily="2" charset="-34"/>
                <a:cs typeface="Kanit" pitchFamily="2" charset="-34"/>
              </a:rPr>
            </a:br>
            <a:r>
              <a:rPr lang="en-GB" b="0" i="0" dirty="0">
                <a:solidFill>
                  <a:srgbClr val="212529"/>
                </a:solidFill>
                <a:effectLst/>
                <a:latin typeface="Kanit" pitchFamily="2" charset="-34"/>
                <a:cs typeface="Kanit" pitchFamily="2" charset="-34"/>
              </a:rPr>
              <a:t>In addition, we can </a:t>
            </a:r>
            <a:r>
              <a:rPr lang="en-GB" b="0" i="0" u="sng" dirty="0">
                <a:solidFill>
                  <a:srgbClr val="212529"/>
                </a:solidFill>
                <a:effectLst/>
                <a:latin typeface="Kanit" pitchFamily="2" charset="-34"/>
                <a:cs typeface="Kanit" pitchFamily="2" charset="-34"/>
              </a:rPr>
              <a:t>edit</a:t>
            </a:r>
            <a:r>
              <a:rPr lang="en-GB" b="0" i="0" dirty="0">
                <a:solidFill>
                  <a:srgbClr val="212529"/>
                </a:solidFill>
                <a:effectLst/>
                <a:latin typeface="Kanit" pitchFamily="2" charset="-34"/>
                <a:cs typeface="Kanit" pitchFamily="2" charset="-34"/>
              </a:rPr>
              <a:t> and </a:t>
            </a:r>
            <a:r>
              <a:rPr lang="en-GB" b="0" i="0" u="sng" dirty="0">
                <a:solidFill>
                  <a:srgbClr val="212529"/>
                </a:solidFill>
                <a:effectLst/>
                <a:latin typeface="Kanit" pitchFamily="2" charset="-34"/>
                <a:cs typeface="Kanit" pitchFamily="2" charset="-34"/>
              </a:rPr>
              <a:t>delete</a:t>
            </a:r>
            <a:r>
              <a:rPr lang="en-GB" b="0" i="0" dirty="0">
                <a:solidFill>
                  <a:srgbClr val="212529"/>
                </a:solidFill>
                <a:effectLst/>
                <a:latin typeface="Kanit" pitchFamily="2" charset="-34"/>
                <a:cs typeface="Kanit" pitchFamily="2" charset="-34"/>
              </a:rPr>
              <a:t> other people’s messages.</a:t>
            </a:r>
            <a:br>
              <a:rPr lang="en-GB" b="0" i="0" dirty="0">
                <a:solidFill>
                  <a:srgbClr val="212529"/>
                </a:solidFill>
                <a:effectLst/>
                <a:latin typeface="Kanit" pitchFamily="2" charset="-34"/>
                <a:cs typeface="Kanit" pitchFamily="2" charset="-34"/>
              </a:rPr>
            </a:br>
            <a:r>
              <a:rPr lang="en-GB" b="0" i="0" dirty="0">
                <a:solidFill>
                  <a:srgbClr val="212529"/>
                </a:solidFill>
                <a:effectLst/>
                <a:latin typeface="Kanit" pitchFamily="2" charset="-34"/>
                <a:cs typeface="Kanit" pitchFamily="2" charset="-34"/>
              </a:rPr>
              <a:t>In order to do that, we will need the unique ‘</a:t>
            </a:r>
            <a:r>
              <a:rPr lang="en-GB" i="0" u="sng" dirty="0" err="1">
                <a:solidFill>
                  <a:srgbClr val="212529"/>
                </a:solidFill>
                <a:effectLst/>
                <a:latin typeface="Kanit" pitchFamily="2" charset="-34"/>
                <a:cs typeface="Kanit" pitchFamily="2" charset="-34"/>
              </a:rPr>
              <a:t>messageId</a:t>
            </a:r>
            <a:r>
              <a:rPr lang="en-GB" b="0" i="0" dirty="0">
                <a:solidFill>
                  <a:srgbClr val="212529"/>
                </a:solidFill>
                <a:effectLst/>
                <a:latin typeface="Kanit" pitchFamily="2" charset="-34"/>
                <a:cs typeface="Kanit" pitchFamily="2" charset="-34"/>
              </a:rPr>
              <a:t>’ value of the message that we want to recover. This is easy to get because when we read our victim’s messages, each message has its </a:t>
            </a:r>
            <a:r>
              <a:rPr lang="en-GB" b="0" i="0" dirty="0" err="1">
                <a:solidFill>
                  <a:srgbClr val="212529"/>
                </a:solidFill>
                <a:effectLst/>
                <a:latin typeface="Kanit" pitchFamily="2" charset="-34"/>
                <a:cs typeface="Kanit" pitchFamily="2" charset="-34"/>
              </a:rPr>
              <a:t>messageId</a:t>
            </a:r>
            <a:r>
              <a:rPr lang="en-GB" b="0" i="0" dirty="0">
                <a:solidFill>
                  <a:srgbClr val="212529"/>
                </a:solidFill>
                <a:effectLst/>
                <a:latin typeface="Kanit" pitchFamily="2" charset="-34"/>
                <a:cs typeface="Kanit" pitchFamily="2" charset="-34"/>
              </a:rPr>
              <a:t> next to it.</a:t>
            </a:r>
          </a:p>
        </p:txBody>
      </p:sp>
      <p:sp>
        <p:nvSpPr>
          <p:cNvPr id="9" name="Title 1">
            <a:extLst>
              <a:ext uri="{FF2B5EF4-FFF2-40B4-BE49-F238E27FC236}">
                <a16:creationId xmlns:a16="http://schemas.microsoft.com/office/drawing/2014/main" id="{DA3391C4-B014-163D-508D-FA0579F58EA2}"/>
              </a:ext>
            </a:extLst>
          </p:cNvPr>
          <p:cNvSpPr>
            <a:spLocks noGrp="1"/>
          </p:cNvSpPr>
          <p:nvPr>
            <p:ph type="title"/>
          </p:nvPr>
        </p:nvSpPr>
        <p:spPr>
          <a:xfrm>
            <a:off x="483469" y="254643"/>
            <a:ext cx="7990243" cy="1224460"/>
          </a:xfrm>
        </p:spPr>
        <p:txBody>
          <a:bodyPr vert="horz">
            <a:normAutofit/>
          </a:bodyPr>
          <a:lstStyle/>
          <a:p>
            <a:r>
              <a:rPr lang="en-US" sz="2800" dirty="0"/>
              <a:t>Vulnerability #4 –Delete, recover and edit other people’s messages</a:t>
            </a:r>
            <a:endParaRPr lang="ro-RO" sz="2800" dirty="0"/>
          </a:p>
        </p:txBody>
      </p:sp>
      <p:sp>
        <p:nvSpPr>
          <p:cNvPr id="2" name="TextBox 1">
            <a:extLst>
              <a:ext uri="{FF2B5EF4-FFF2-40B4-BE49-F238E27FC236}">
                <a16:creationId xmlns:a16="http://schemas.microsoft.com/office/drawing/2014/main" id="{D412F327-7418-69B2-7458-4867C589A81B}"/>
              </a:ext>
            </a:extLst>
          </p:cNvPr>
          <p:cNvSpPr txBox="1"/>
          <p:nvPr/>
        </p:nvSpPr>
        <p:spPr>
          <a:xfrm>
            <a:off x="471984" y="3884306"/>
            <a:ext cx="7359407" cy="646331"/>
          </a:xfrm>
          <a:prstGeom prst="rect">
            <a:avLst/>
          </a:prstGeom>
          <a:noFill/>
        </p:spPr>
        <p:txBody>
          <a:bodyPr wrap="square">
            <a:spAutoFit/>
          </a:bodyPr>
          <a:lstStyle/>
          <a:p>
            <a:pPr algn="l"/>
            <a:r>
              <a:rPr lang="en-GB" b="1" i="0" dirty="0">
                <a:solidFill>
                  <a:srgbClr val="212529"/>
                </a:solidFill>
                <a:effectLst/>
                <a:latin typeface="Kanit" pitchFamily="2" charset="-34"/>
                <a:cs typeface="Kanit" pitchFamily="2" charset="-34"/>
              </a:rPr>
              <a:t>Instance</a:t>
            </a:r>
            <a:r>
              <a:rPr lang="en-GB" b="0" i="0" dirty="0">
                <a:solidFill>
                  <a:srgbClr val="212529"/>
                </a:solidFill>
                <a:effectLst/>
                <a:latin typeface="Kanit" pitchFamily="2" charset="-34"/>
                <a:cs typeface="Kanit" pitchFamily="2" charset="-34"/>
              </a:rPr>
              <a:t>:  </a:t>
            </a:r>
            <a:r>
              <a:rPr lang="en-GB" b="0" i="0" u="none" strike="noStrike" dirty="0">
                <a:solidFill>
                  <a:srgbClr val="5F4776"/>
                </a:solidFill>
                <a:effectLst/>
                <a:latin typeface="Kanit" pitchFamily="2" charset="-34"/>
                <a:cs typeface="Kanit" pitchFamily="2" charset="-34"/>
                <a:hlinkClick r:id="rId4"/>
              </a:rPr>
              <a:t>https://chat.stream-io-api.com/messages/&lt;MessageId&gt;</a:t>
            </a:r>
            <a:r>
              <a:rPr lang="en-GB" b="0" i="0" u="none" strike="noStrike" dirty="0">
                <a:solidFill>
                  <a:srgbClr val="5F4776"/>
                </a:solidFill>
                <a:effectLst/>
                <a:latin typeface="Kanit" pitchFamily="2" charset="-34"/>
                <a:cs typeface="Kanit" pitchFamily="2" charset="-34"/>
              </a:rPr>
              <a:t> </a:t>
            </a:r>
            <a:r>
              <a:rPr lang="en-GB" b="0" i="0" dirty="0">
                <a:solidFill>
                  <a:srgbClr val="212529"/>
                </a:solidFill>
                <a:effectLst/>
                <a:latin typeface="Kanit" pitchFamily="2" charset="-34"/>
                <a:cs typeface="Kanit" pitchFamily="2" charset="-34"/>
              </a:rPr>
              <a:t> </a:t>
            </a:r>
            <a:br>
              <a:rPr lang="en-GB" b="0" i="0" dirty="0">
                <a:solidFill>
                  <a:srgbClr val="212529"/>
                </a:solidFill>
                <a:effectLst/>
                <a:latin typeface="Kanit" pitchFamily="2" charset="-34"/>
                <a:cs typeface="Kanit" pitchFamily="2" charset="-34"/>
              </a:rPr>
            </a:br>
            <a:r>
              <a:rPr lang="en-GB" b="0" i="0" dirty="0">
                <a:solidFill>
                  <a:srgbClr val="212529"/>
                </a:solidFill>
                <a:effectLst/>
                <a:latin typeface="Kanit" pitchFamily="2" charset="-34"/>
                <a:cs typeface="Kanit" pitchFamily="2" charset="-34"/>
              </a:rPr>
              <a:t>(Methods: DELETE and PUT)</a:t>
            </a:r>
          </a:p>
        </p:txBody>
      </p:sp>
      <p:sp>
        <p:nvSpPr>
          <p:cNvPr id="3" name="TextBox 2">
            <a:extLst>
              <a:ext uri="{FF2B5EF4-FFF2-40B4-BE49-F238E27FC236}">
                <a16:creationId xmlns:a16="http://schemas.microsoft.com/office/drawing/2014/main" id="{208CCF01-FCC5-9418-33F8-178AB053AE56}"/>
              </a:ext>
            </a:extLst>
          </p:cNvPr>
          <p:cNvSpPr txBox="1"/>
          <p:nvPr/>
        </p:nvSpPr>
        <p:spPr>
          <a:xfrm>
            <a:off x="9196961" y="510258"/>
            <a:ext cx="2361080" cy="923330"/>
          </a:xfrm>
          <a:prstGeom prst="rect">
            <a:avLst/>
          </a:prstGeom>
          <a:noFill/>
        </p:spPr>
        <p:txBody>
          <a:bodyPr wrap="square">
            <a:spAutoFit/>
          </a:bodyPr>
          <a:lstStyle/>
          <a:p>
            <a:r>
              <a:rPr lang="en-GB" dirty="0">
                <a:solidFill>
                  <a:schemeClr val="accent1"/>
                </a:solidFill>
                <a:latin typeface="+mn-lt"/>
              </a:rPr>
              <a:t>#1 Broken Object Level Authorization</a:t>
            </a:r>
            <a:br>
              <a:rPr lang="en-GB" dirty="0">
                <a:solidFill>
                  <a:schemeClr val="accent1"/>
                </a:solidFill>
                <a:latin typeface="+mn-lt"/>
              </a:rPr>
            </a:br>
            <a:r>
              <a:rPr lang="en-GB" dirty="0">
                <a:solidFill>
                  <a:schemeClr val="accent1"/>
                </a:solidFill>
                <a:latin typeface="+mn-lt"/>
              </a:rPr>
              <a:t>Category</a:t>
            </a:r>
          </a:p>
        </p:txBody>
      </p:sp>
      <p:cxnSp>
        <p:nvCxnSpPr>
          <p:cNvPr id="4" name="Straight Connector 3">
            <a:extLst>
              <a:ext uri="{FF2B5EF4-FFF2-40B4-BE49-F238E27FC236}">
                <a16:creationId xmlns:a16="http://schemas.microsoft.com/office/drawing/2014/main" id="{31E352AB-FA54-22A9-A01B-2FD03863A884}"/>
              </a:ext>
            </a:extLst>
          </p:cNvPr>
          <p:cNvCxnSpPr>
            <a:cxnSpLocks/>
          </p:cNvCxnSpPr>
          <p:nvPr/>
        </p:nvCxnSpPr>
        <p:spPr>
          <a:xfrm>
            <a:off x="8627264" y="508653"/>
            <a:ext cx="0" cy="879676"/>
          </a:xfrm>
          <a:prstGeom prst="line">
            <a:avLst/>
          </a:prstGeom>
        </p:spPr>
        <p:style>
          <a:lnRef idx="1">
            <a:schemeClr val="accent1"/>
          </a:lnRef>
          <a:fillRef idx="0">
            <a:schemeClr val="accent1"/>
          </a:fillRef>
          <a:effectRef idx="0">
            <a:schemeClr val="accent1"/>
          </a:effectRef>
          <a:fontRef idx="minor">
            <a:schemeClr val="tx1"/>
          </a:fontRef>
        </p:style>
      </p:cxnSp>
      <p:pic>
        <p:nvPicPr>
          <p:cNvPr id="7" name="Picture 6" descr="A group of colorful rectangular objects&#10;&#10;Description automatically generated">
            <a:extLst>
              <a:ext uri="{FF2B5EF4-FFF2-40B4-BE49-F238E27FC236}">
                <a16:creationId xmlns:a16="http://schemas.microsoft.com/office/drawing/2014/main" id="{2B363FBD-3608-9648-EF78-D81BA39E83CD}"/>
              </a:ext>
            </a:extLst>
          </p:cNvPr>
          <p:cNvPicPr>
            <a:picLocks noChangeAspect="1"/>
          </p:cNvPicPr>
          <p:nvPr/>
        </p:nvPicPr>
        <p:blipFill>
          <a:blip r:embed="rId5"/>
          <a:stretch>
            <a:fillRect/>
          </a:stretch>
        </p:blipFill>
        <p:spPr>
          <a:xfrm>
            <a:off x="8780811" y="555773"/>
            <a:ext cx="416150" cy="416150"/>
          </a:xfrm>
          <a:prstGeom prst="rect">
            <a:avLst/>
          </a:prstGeom>
        </p:spPr>
      </p:pic>
    </p:spTree>
    <p:extLst>
      <p:ext uri="{BB962C8B-B14F-4D97-AF65-F5344CB8AC3E}">
        <p14:creationId xmlns:p14="http://schemas.microsoft.com/office/powerpoint/2010/main" val="293875315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7E3D15-8E3C-025A-1EFB-67D623725970}"/>
            </a:ext>
          </a:extLst>
        </p:cNvPr>
        <p:cNvGrpSpPr/>
        <p:nvPr/>
      </p:nvGrpSpPr>
      <p:grpSpPr>
        <a:xfrm>
          <a:off x="0" y="0"/>
          <a:ext cx="0" cy="0"/>
          <a:chOff x="0" y="0"/>
          <a:chExt cx="0" cy="0"/>
        </a:xfrm>
      </p:grpSpPr>
      <p:sp>
        <p:nvSpPr>
          <p:cNvPr id="10" name="Footer Placeholder 3">
            <a:extLst>
              <a:ext uri="{FF2B5EF4-FFF2-40B4-BE49-F238E27FC236}">
                <a16:creationId xmlns:a16="http://schemas.microsoft.com/office/drawing/2014/main" id="{BE49259A-32CC-4D6E-E674-9A8B9B4D6C76}"/>
              </a:ext>
            </a:extLst>
          </p:cNvPr>
          <p:cNvSpPr>
            <a:spLocks noGrp="1"/>
          </p:cNvSpPr>
          <p:nvPr>
            <p:ph type="ftr" sz="quarter" idx="10"/>
          </p:nvPr>
        </p:nvSpPr>
        <p:spPr/>
        <p:txBody>
          <a:bodyPr/>
          <a:lstStyle/>
          <a:p>
            <a:r>
              <a:rPr lang="en-US" dirty="0">
                <a:solidFill>
                  <a:srgbClr val="10CFC9"/>
                </a:solidFill>
              </a:rPr>
              <a:t>Fixing Security pain points</a:t>
            </a:r>
          </a:p>
        </p:txBody>
      </p:sp>
      <p:sp>
        <p:nvSpPr>
          <p:cNvPr id="5" name="Slide Number Placeholder 4">
            <a:extLst>
              <a:ext uri="{FF2B5EF4-FFF2-40B4-BE49-F238E27FC236}">
                <a16:creationId xmlns:a16="http://schemas.microsoft.com/office/drawing/2014/main" id="{72B332AA-CF81-6265-FF36-1F1D2CBEBC39}"/>
              </a:ext>
            </a:extLst>
          </p:cNvPr>
          <p:cNvSpPr>
            <a:spLocks noGrp="1"/>
          </p:cNvSpPr>
          <p:nvPr>
            <p:ph type="sldNum" sz="quarter" idx="11"/>
          </p:nvPr>
        </p:nvSpPr>
        <p:spPr/>
        <p:txBody>
          <a:bodyPr/>
          <a:lstStyle/>
          <a:p>
            <a:fld id="{4C012138-8E1B-0248-81B8-1431062B3210}" type="slidenum">
              <a:rPr lang="ro-RO" smtClean="0"/>
              <a:pPr/>
              <a:t>42</a:t>
            </a:fld>
            <a:endParaRPr lang="ro-RO" dirty="0"/>
          </a:p>
        </p:txBody>
      </p:sp>
      <p:pic>
        <p:nvPicPr>
          <p:cNvPr id="17424" name="Picture 16">
            <a:extLst>
              <a:ext uri="{FF2B5EF4-FFF2-40B4-BE49-F238E27FC236}">
                <a16:creationId xmlns:a16="http://schemas.microsoft.com/office/drawing/2014/main" id="{51E00EA0-2EFB-3B10-7C5C-B1BE762985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a:extLst>
              <a:ext uri="{FF2B5EF4-FFF2-40B4-BE49-F238E27FC236}">
                <a16:creationId xmlns:a16="http://schemas.microsoft.com/office/drawing/2014/main" id="{A00B642A-B969-D7DB-787F-20022D8C4551}"/>
              </a:ext>
            </a:extLst>
          </p:cNvPr>
          <p:cNvSpPr txBox="1"/>
          <p:nvPr/>
        </p:nvSpPr>
        <p:spPr>
          <a:xfrm>
            <a:off x="483469" y="1666045"/>
            <a:ext cx="4324506" cy="1323439"/>
          </a:xfrm>
          <a:prstGeom prst="rect">
            <a:avLst/>
          </a:prstGeom>
          <a:noFill/>
        </p:spPr>
        <p:txBody>
          <a:bodyPr wrap="square">
            <a:spAutoFit/>
          </a:bodyPr>
          <a:lstStyle/>
          <a:p>
            <a:pPr algn="l"/>
            <a:r>
              <a:rPr lang="en-GB" sz="1600" b="1" i="0" dirty="0">
                <a:solidFill>
                  <a:srgbClr val="212529"/>
                </a:solidFill>
                <a:effectLst/>
                <a:latin typeface="Kanit" pitchFamily="2" charset="-34"/>
                <a:cs typeface="Kanit" pitchFamily="2" charset="-34"/>
              </a:rPr>
              <a:t>Reproduction steps</a:t>
            </a:r>
            <a:r>
              <a:rPr lang="en-GB" sz="1600" b="0" i="0" dirty="0">
                <a:solidFill>
                  <a:srgbClr val="212529"/>
                </a:solidFill>
                <a:effectLst/>
                <a:latin typeface="Kanit" pitchFamily="2" charset="-34"/>
                <a:cs typeface="Kanit" pitchFamily="2" charset="-34"/>
              </a:rPr>
              <a:t>:</a:t>
            </a:r>
            <a:endParaRPr lang="en-GB" sz="1600" dirty="0">
              <a:solidFill>
                <a:schemeClr val="accent1"/>
              </a:solidFill>
              <a:latin typeface="+mn-lt"/>
            </a:endParaRPr>
          </a:p>
          <a:p>
            <a:pPr algn="l">
              <a:buFont typeface="+mj-lt"/>
              <a:buAutoNum type="arabicPeriod"/>
            </a:pPr>
            <a:r>
              <a:rPr lang="en-GB" sz="1600" b="0" i="0" dirty="0">
                <a:solidFill>
                  <a:srgbClr val="212529"/>
                </a:solidFill>
                <a:effectLst/>
                <a:latin typeface="Kanit" pitchFamily="2" charset="-34"/>
                <a:cs typeface="Kanit" pitchFamily="2" charset="-34"/>
              </a:rPr>
              <a:t> Use a proxy tool (Burp) to intercept the traffic.</a:t>
            </a:r>
          </a:p>
          <a:p>
            <a:pPr algn="l">
              <a:buFont typeface="+mj-lt"/>
              <a:buAutoNum type="arabicPeriod"/>
            </a:pPr>
            <a:r>
              <a:rPr lang="en-GB" sz="1600" b="0" i="0" dirty="0">
                <a:solidFill>
                  <a:srgbClr val="212529"/>
                </a:solidFill>
                <a:effectLst/>
                <a:latin typeface="Kanit" pitchFamily="2" charset="-34"/>
                <a:cs typeface="Kanit" pitchFamily="2" charset="-34"/>
              </a:rPr>
              <a:t> Enter a chat and leave a message to someone:</a:t>
            </a:r>
            <a:endParaRPr lang="en-GB" dirty="0">
              <a:solidFill>
                <a:schemeClr val="accent1"/>
              </a:solidFill>
              <a:latin typeface="+mn-lt"/>
            </a:endParaRPr>
          </a:p>
        </p:txBody>
      </p:sp>
      <p:pic>
        <p:nvPicPr>
          <p:cNvPr id="9" name="Picture 8" descr="A screenshot of a computer&#10;&#10;Description automatically generated">
            <a:extLst>
              <a:ext uri="{FF2B5EF4-FFF2-40B4-BE49-F238E27FC236}">
                <a16:creationId xmlns:a16="http://schemas.microsoft.com/office/drawing/2014/main" id="{D61EE02A-E488-F1C4-3BB8-EF01C3803B83}"/>
              </a:ext>
            </a:extLst>
          </p:cNvPr>
          <p:cNvPicPr>
            <a:picLocks noChangeAspect="1"/>
          </p:cNvPicPr>
          <p:nvPr/>
        </p:nvPicPr>
        <p:blipFill>
          <a:blip r:embed="rId4"/>
          <a:stretch>
            <a:fillRect/>
          </a:stretch>
        </p:blipFill>
        <p:spPr>
          <a:xfrm>
            <a:off x="4395019" y="1550970"/>
            <a:ext cx="7812718" cy="4797743"/>
          </a:xfrm>
          <a:prstGeom prst="rect">
            <a:avLst/>
          </a:prstGeom>
        </p:spPr>
      </p:pic>
      <p:sp>
        <p:nvSpPr>
          <p:cNvPr id="2" name="Title 1">
            <a:extLst>
              <a:ext uri="{FF2B5EF4-FFF2-40B4-BE49-F238E27FC236}">
                <a16:creationId xmlns:a16="http://schemas.microsoft.com/office/drawing/2014/main" id="{335F2530-9331-E888-B654-7C5F6D88A86D}"/>
              </a:ext>
            </a:extLst>
          </p:cNvPr>
          <p:cNvSpPr>
            <a:spLocks noGrp="1"/>
          </p:cNvSpPr>
          <p:nvPr>
            <p:ph type="title"/>
          </p:nvPr>
        </p:nvSpPr>
        <p:spPr>
          <a:xfrm>
            <a:off x="483469" y="254643"/>
            <a:ext cx="7990243" cy="1224460"/>
          </a:xfrm>
        </p:spPr>
        <p:txBody>
          <a:bodyPr vert="horz">
            <a:normAutofit/>
          </a:bodyPr>
          <a:lstStyle/>
          <a:p>
            <a:r>
              <a:rPr lang="en-US" sz="2800" dirty="0"/>
              <a:t>Vulnerability #4 –Delete, recover and edit other people’s messages</a:t>
            </a:r>
            <a:endParaRPr lang="ro-RO" sz="2800" dirty="0"/>
          </a:p>
        </p:txBody>
      </p:sp>
    </p:spTree>
    <p:extLst>
      <p:ext uri="{BB962C8B-B14F-4D97-AF65-F5344CB8AC3E}">
        <p14:creationId xmlns:p14="http://schemas.microsoft.com/office/powerpoint/2010/main" val="19624341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F2C599-0509-185A-DD9C-86A1939D2E7C}"/>
            </a:ext>
          </a:extLst>
        </p:cNvPr>
        <p:cNvGrpSpPr/>
        <p:nvPr/>
      </p:nvGrpSpPr>
      <p:grpSpPr>
        <a:xfrm>
          <a:off x="0" y="0"/>
          <a:ext cx="0" cy="0"/>
          <a:chOff x="0" y="0"/>
          <a:chExt cx="0" cy="0"/>
        </a:xfrm>
      </p:grpSpPr>
      <p:sp>
        <p:nvSpPr>
          <p:cNvPr id="10" name="Footer Placeholder 3">
            <a:extLst>
              <a:ext uri="{FF2B5EF4-FFF2-40B4-BE49-F238E27FC236}">
                <a16:creationId xmlns:a16="http://schemas.microsoft.com/office/drawing/2014/main" id="{796DAD95-1C4D-712D-424E-8FA5EAD78DBB}"/>
              </a:ext>
            </a:extLst>
          </p:cNvPr>
          <p:cNvSpPr>
            <a:spLocks noGrp="1"/>
          </p:cNvSpPr>
          <p:nvPr>
            <p:ph type="ftr" sz="quarter" idx="10"/>
          </p:nvPr>
        </p:nvSpPr>
        <p:spPr/>
        <p:txBody>
          <a:bodyPr/>
          <a:lstStyle/>
          <a:p>
            <a:r>
              <a:rPr lang="en-US" dirty="0">
                <a:solidFill>
                  <a:srgbClr val="10CFC9"/>
                </a:solidFill>
              </a:rPr>
              <a:t>Fixing Security pain points</a:t>
            </a:r>
          </a:p>
        </p:txBody>
      </p:sp>
      <p:sp>
        <p:nvSpPr>
          <p:cNvPr id="5" name="Slide Number Placeholder 4">
            <a:extLst>
              <a:ext uri="{FF2B5EF4-FFF2-40B4-BE49-F238E27FC236}">
                <a16:creationId xmlns:a16="http://schemas.microsoft.com/office/drawing/2014/main" id="{403644A9-C3CE-4DE1-0E5C-386D7D7BF838}"/>
              </a:ext>
            </a:extLst>
          </p:cNvPr>
          <p:cNvSpPr>
            <a:spLocks noGrp="1"/>
          </p:cNvSpPr>
          <p:nvPr>
            <p:ph type="sldNum" sz="quarter" idx="11"/>
          </p:nvPr>
        </p:nvSpPr>
        <p:spPr/>
        <p:txBody>
          <a:bodyPr/>
          <a:lstStyle/>
          <a:p>
            <a:fld id="{4C012138-8E1B-0248-81B8-1431062B3210}" type="slidenum">
              <a:rPr lang="ro-RO" smtClean="0"/>
              <a:pPr/>
              <a:t>43</a:t>
            </a:fld>
            <a:endParaRPr lang="ro-RO" dirty="0"/>
          </a:p>
        </p:txBody>
      </p:sp>
      <p:pic>
        <p:nvPicPr>
          <p:cNvPr id="17424" name="Picture 16">
            <a:extLst>
              <a:ext uri="{FF2B5EF4-FFF2-40B4-BE49-F238E27FC236}">
                <a16:creationId xmlns:a16="http://schemas.microsoft.com/office/drawing/2014/main" id="{F8680C4D-2288-53A8-E791-87292B214A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a:extLst>
              <a:ext uri="{FF2B5EF4-FFF2-40B4-BE49-F238E27FC236}">
                <a16:creationId xmlns:a16="http://schemas.microsoft.com/office/drawing/2014/main" id="{80BA6F26-D804-2AEB-1013-4618A03E37C6}"/>
              </a:ext>
            </a:extLst>
          </p:cNvPr>
          <p:cNvSpPr txBox="1"/>
          <p:nvPr/>
        </p:nvSpPr>
        <p:spPr>
          <a:xfrm>
            <a:off x="483469" y="1666045"/>
            <a:ext cx="4324506" cy="584775"/>
          </a:xfrm>
          <a:prstGeom prst="rect">
            <a:avLst/>
          </a:prstGeom>
          <a:noFill/>
        </p:spPr>
        <p:txBody>
          <a:bodyPr wrap="square">
            <a:spAutoFit/>
          </a:bodyPr>
          <a:lstStyle/>
          <a:p>
            <a:pPr algn="l"/>
            <a:r>
              <a:rPr lang="en-GB" sz="1600" b="1" i="0" dirty="0">
                <a:solidFill>
                  <a:srgbClr val="212529"/>
                </a:solidFill>
                <a:effectLst/>
                <a:latin typeface="Kanit" pitchFamily="2" charset="-34"/>
                <a:cs typeface="Kanit" pitchFamily="2" charset="-34"/>
              </a:rPr>
              <a:t>Reproduction steps</a:t>
            </a:r>
            <a:r>
              <a:rPr lang="en-GB" sz="1600" b="0" i="0" dirty="0">
                <a:solidFill>
                  <a:srgbClr val="212529"/>
                </a:solidFill>
                <a:effectLst/>
                <a:latin typeface="Kanit" pitchFamily="2" charset="-34"/>
                <a:cs typeface="Kanit" pitchFamily="2" charset="-34"/>
              </a:rPr>
              <a:t>:</a:t>
            </a:r>
            <a:endParaRPr lang="en-GB" sz="1600" dirty="0">
              <a:solidFill>
                <a:schemeClr val="accent1"/>
              </a:solidFill>
              <a:latin typeface="+mn-lt"/>
            </a:endParaRPr>
          </a:p>
          <a:p>
            <a:pPr algn="l"/>
            <a:r>
              <a:rPr lang="en-GB" sz="1600" b="0" i="0" dirty="0">
                <a:solidFill>
                  <a:srgbClr val="212529"/>
                </a:solidFill>
                <a:effectLst/>
                <a:latin typeface="Kanit" pitchFamily="2" charset="-34"/>
                <a:cs typeface="Kanit" pitchFamily="2" charset="-34"/>
              </a:rPr>
              <a:t>3.Delete the message:</a:t>
            </a:r>
          </a:p>
        </p:txBody>
      </p:sp>
      <p:pic>
        <p:nvPicPr>
          <p:cNvPr id="3" name="Picture 2" descr="A screenshot of a computer&#10;&#10;Description automatically generated">
            <a:extLst>
              <a:ext uri="{FF2B5EF4-FFF2-40B4-BE49-F238E27FC236}">
                <a16:creationId xmlns:a16="http://schemas.microsoft.com/office/drawing/2014/main" id="{1B77F20E-55EB-E7AE-7301-B4A1D17D89E1}"/>
              </a:ext>
            </a:extLst>
          </p:cNvPr>
          <p:cNvPicPr>
            <a:picLocks noChangeAspect="1"/>
          </p:cNvPicPr>
          <p:nvPr/>
        </p:nvPicPr>
        <p:blipFill>
          <a:blip r:embed="rId4"/>
          <a:stretch>
            <a:fillRect/>
          </a:stretch>
        </p:blipFill>
        <p:spPr>
          <a:xfrm>
            <a:off x="4395018" y="1533776"/>
            <a:ext cx="7796981" cy="4806741"/>
          </a:xfrm>
          <a:prstGeom prst="rect">
            <a:avLst/>
          </a:prstGeom>
        </p:spPr>
      </p:pic>
      <p:sp>
        <p:nvSpPr>
          <p:cNvPr id="2" name="Title 1">
            <a:extLst>
              <a:ext uri="{FF2B5EF4-FFF2-40B4-BE49-F238E27FC236}">
                <a16:creationId xmlns:a16="http://schemas.microsoft.com/office/drawing/2014/main" id="{2844D0F4-18CA-2524-F12A-4C31A28D8869}"/>
              </a:ext>
            </a:extLst>
          </p:cNvPr>
          <p:cNvSpPr>
            <a:spLocks noGrp="1"/>
          </p:cNvSpPr>
          <p:nvPr>
            <p:ph type="title"/>
          </p:nvPr>
        </p:nvSpPr>
        <p:spPr>
          <a:xfrm>
            <a:off x="483469" y="254643"/>
            <a:ext cx="7990243" cy="1224460"/>
          </a:xfrm>
        </p:spPr>
        <p:txBody>
          <a:bodyPr vert="horz">
            <a:normAutofit/>
          </a:bodyPr>
          <a:lstStyle/>
          <a:p>
            <a:r>
              <a:rPr lang="en-US" sz="2800" dirty="0"/>
              <a:t>Vulnerability #4 –Delete, recover and edit other people’s messages</a:t>
            </a:r>
            <a:endParaRPr lang="ro-RO" sz="2800" dirty="0"/>
          </a:p>
        </p:txBody>
      </p:sp>
    </p:spTree>
    <p:extLst>
      <p:ext uri="{BB962C8B-B14F-4D97-AF65-F5344CB8AC3E}">
        <p14:creationId xmlns:p14="http://schemas.microsoft.com/office/powerpoint/2010/main" val="279267433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F26E72-6B2C-EFBF-2440-96F6B8F67ABA}"/>
            </a:ext>
          </a:extLst>
        </p:cNvPr>
        <p:cNvGrpSpPr/>
        <p:nvPr/>
      </p:nvGrpSpPr>
      <p:grpSpPr>
        <a:xfrm>
          <a:off x="0" y="0"/>
          <a:ext cx="0" cy="0"/>
          <a:chOff x="0" y="0"/>
          <a:chExt cx="0" cy="0"/>
        </a:xfrm>
      </p:grpSpPr>
      <p:sp>
        <p:nvSpPr>
          <p:cNvPr id="10" name="Footer Placeholder 3">
            <a:extLst>
              <a:ext uri="{FF2B5EF4-FFF2-40B4-BE49-F238E27FC236}">
                <a16:creationId xmlns:a16="http://schemas.microsoft.com/office/drawing/2014/main" id="{E8FDAA44-F91C-8DD2-41B2-A552D77B8D8C}"/>
              </a:ext>
            </a:extLst>
          </p:cNvPr>
          <p:cNvSpPr>
            <a:spLocks noGrp="1"/>
          </p:cNvSpPr>
          <p:nvPr>
            <p:ph type="ftr" sz="quarter" idx="10"/>
          </p:nvPr>
        </p:nvSpPr>
        <p:spPr/>
        <p:txBody>
          <a:bodyPr/>
          <a:lstStyle/>
          <a:p>
            <a:r>
              <a:rPr lang="en-US" dirty="0">
                <a:solidFill>
                  <a:srgbClr val="10CFC9"/>
                </a:solidFill>
              </a:rPr>
              <a:t>Fixing Security pain points</a:t>
            </a:r>
          </a:p>
        </p:txBody>
      </p:sp>
      <p:sp>
        <p:nvSpPr>
          <p:cNvPr id="5" name="Slide Number Placeholder 4">
            <a:extLst>
              <a:ext uri="{FF2B5EF4-FFF2-40B4-BE49-F238E27FC236}">
                <a16:creationId xmlns:a16="http://schemas.microsoft.com/office/drawing/2014/main" id="{D9EE9785-619B-77F7-82CE-67317F2E3C07}"/>
              </a:ext>
            </a:extLst>
          </p:cNvPr>
          <p:cNvSpPr>
            <a:spLocks noGrp="1"/>
          </p:cNvSpPr>
          <p:nvPr>
            <p:ph type="sldNum" sz="quarter" idx="11"/>
          </p:nvPr>
        </p:nvSpPr>
        <p:spPr/>
        <p:txBody>
          <a:bodyPr/>
          <a:lstStyle/>
          <a:p>
            <a:fld id="{4C012138-8E1B-0248-81B8-1431062B3210}" type="slidenum">
              <a:rPr lang="ro-RO" smtClean="0"/>
              <a:pPr/>
              <a:t>44</a:t>
            </a:fld>
            <a:endParaRPr lang="ro-RO" dirty="0"/>
          </a:p>
        </p:txBody>
      </p:sp>
      <p:pic>
        <p:nvPicPr>
          <p:cNvPr id="17424" name="Picture 16">
            <a:extLst>
              <a:ext uri="{FF2B5EF4-FFF2-40B4-BE49-F238E27FC236}">
                <a16:creationId xmlns:a16="http://schemas.microsoft.com/office/drawing/2014/main" id="{48161151-AFC4-A673-2D08-A44345DA05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a:extLst>
              <a:ext uri="{FF2B5EF4-FFF2-40B4-BE49-F238E27FC236}">
                <a16:creationId xmlns:a16="http://schemas.microsoft.com/office/drawing/2014/main" id="{B6187878-7F16-5338-F09E-8E0B2104CDA0}"/>
              </a:ext>
            </a:extLst>
          </p:cNvPr>
          <p:cNvSpPr txBox="1"/>
          <p:nvPr/>
        </p:nvSpPr>
        <p:spPr>
          <a:xfrm>
            <a:off x="483469" y="1666045"/>
            <a:ext cx="3911549" cy="1569660"/>
          </a:xfrm>
          <a:prstGeom prst="rect">
            <a:avLst/>
          </a:prstGeom>
          <a:noFill/>
        </p:spPr>
        <p:txBody>
          <a:bodyPr wrap="square">
            <a:spAutoFit/>
          </a:bodyPr>
          <a:lstStyle/>
          <a:p>
            <a:pPr algn="l"/>
            <a:r>
              <a:rPr lang="en-GB" sz="1600" b="1" i="0" dirty="0">
                <a:solidFill>
                  <a:srgbClr val="212529"/>
                </a:solidFill>
                <a:effectLst/>
                <a:latin typeface="Kanit" pitchFamily="2" charset="-34"/>
                <a:cs typeface="Kanit" pitchFamily="2" charset="-34"/>
              </a:rPr>
              <a:t>Reproduction steps</a:t>
            </a:r>
            <a:r>
              <a:rPr lang="en-GB" sz="1600" b="0" i="0" dirty="0">
                <a:solidFill>
                  <a:srgbClr val="212529"/>
                </a:solidFill>
                <a:effectLst/>
                <a:latin typeface="Kanit" pitchFamily="2" charset="-34"/>
                <a:cs typeface="Kanit" pitchFamily="2" charset="-34"/>
              </a:rPr>
              <a:t>:</a:t>
            </a:r>
            <a:endParaRPr lang="en-GB" sz="1600" dirty="0">
              <a:solidFill>
                <a:schemeClr val="accent1"/>
              </a:solidFill>
              <a:latin typeface="+mn-lt"/>
            </a:endParaRPr>
          </a:p>
          <a:p>
            <a:pPr algn="l"/>
            <a:r>
              <a:rPr lang="en-GB" sz="1600" b="0" i="0" dirty="0">
                <a:solidFill>
                  <a:srgbClr val="212529"/>
                </a:solidFill>
                <a:effectLst/>
                <a:latin typeface="Kanit" pitchFamily="2" charset="-34"/>
                <a:cs typeface="Kanit" pitchFamily="2" charset="-34"/>
              </a:rPr>
              <a:t>4.Now let’s read the chat as the attacker user using the above vulnerability ‘Read other people’s messages’.</a:t>
            </a:r>
            <a:br>
              <a:rPr lang="en-GB" sz="1600" b="0" i="0" dirty="0">
                <a:solidFill>
                  <a:srgbClr val="212529"/>
                </a:solidFill>
                <a:effectLst/>
                <a:latin typeface="Kanit" pitchFamily="2" charset="-34"/>
                <a:cs typeface="Kanit" pitchFamily="2" charset="-34"/>
              </a:rPr>
            </a:br>
            <a:r>
              <a:rPr lang="en-GB" sz="1600" b="0" i="0" dirty="0">
                <a:solidFill>
                  <a:srgbClr val="212529"/>
                </a:solidFill>
                <a:effectLst/>
                <a:latin typeface="Kanit" pitchFamily="2" charset="-34"/>
                <a:cs typeface="Kanit" pitchFamily="2" charset="-34"/>
              </a:rPr>
              <a:t>It will say, ‘This message was deleted’, as seen below:</a:t>
            </a:r>
          </a:p>
        </p:txBody>
      </p:sp>
      <p:pic>
        <p:nvPicPr>
          <p:cNvPr id="4" name="Picture 3" descr="A screenshot of a computer screen&#10;&#10;Description automatically generated">
            <a:extLst>
              <a:ext uri="{FF2B5EF4-FFF2-40B4-BE49-F238E27FC236}">
                <a16:creationId xmlns:a16="http://schemas.microsoft.com/office/drawing/2014/main" id="{E34CE4AD-C04C-0C91-19BA-19CD26E8EC15}"/>
              </a:ext>
            </a:extLst>
          </p:cNvPr>
          <p:cNvPicPr>
            <a:picLocks noChangeAspect="1"/>
          </p:cNvPicPr>
          <p:nvPr/>
        </p:nvPicPr>
        <p:blipFill>
          <a:blip r:embed="rId4"/>
          <a:stretch>
            <a:fillRect/>
          </a:stretch>
        </p:blipFill>
        <p:spPr>
          <a:xfrm>
            <a:off x="4395018" y="1804465"/>
            <a:ext cx="7870556" cy="4537144"/>
          </a:xfrm>
          <a:prstGeom prst="rect">
            <a:avLst/>
          </a:prstGeom>
        </p:spPr>
      </p:pic>
      <p:sp>
        <p:nvSpPr>
          <p:cNvPr id="2" name="Title 1">
            <a:extLst>
              <a:ext uri="{FF2B5EF4-FFF2-40B4-BE49-F238E27FC236}">
                <a16:creationId xmlns:a16="http://schemas.microsoft.com/office/drawing/2014/main" id="{104EAD74-A442-CC77-5895-5AAA87CE75C2}"/>
              </a:ext>
            </a:extLst>
          </p:cNvPr>
          <p:cNvSpPr>
            <a:spLocks noGrp="1"/>
          </p:cNvSpPr>
          <p:nvPr>
            <p:ph type="title"/>
          </p:nvPr>
        </p:nvSpPr>
        <p:spPr>
          <a:xfrm>
            <a:off x="483469" y="254643"/>
            <a:ext cx="7990243" cy="1224460"/>
          </a:xfrm>
        </p:spPr>
        <p:txBody>
          <a:bodyPr vert="horz">
            <a:normAutofit/>
          </a:bodyPr>
          <a:lstStyle/>
          <a:p>
            <a:r>
              <a:rPr lang="en-US" sz="2800" dirty="0"/>
              <a:t>Vulnerability #4 –Delete, recover and edit other people’s messages</a:t>
            </a:r>
            <a:endParaRPr lang="ro-RO" sz="2800" dirty="0"/>
          </a:p>
        </p:txBody>
      </p:sp>
    </p:spTree>
    <p:extLst>
      <p:ext uri="{BB962C8B-B14F-4D97-AF65-F5344CB8AC3E}">
        <p14:creationId xmlns:p14="http://schemas.microsoft.com/office/powerpoint/2010/main" val="365691238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4643DF-3A99-723A-7DE6-0667663CDCD3}"/>
            </a:ext>
          </a:extLst>
        </p:cNvPr>
        <p:cNvGrpSpPr/>
        <p:nvPr/>
      </p:nvGrpSpPr>
      <p:grpSpPr>
        <a:xfrm>
          <a:off x="0" y="0"/>
          <a:ext cx="0" cy="0"/>
          <a:chOff x="0" y="0"/>
          <a:chExt cx="0" cy="0"/>
        </a:xfrm>
      </p:grpSpPr>
      <p:sp>
        <p:nvSpPr>
          <p:cNvPr id="10" name="Footer Placeholder 3">
            <a:extLst>
              <a:ext uri="{FF2B5EF4-FFF2-40B4-BE49-F238E27FC236}">
                <a16:creationId xmlns:a16="http://schemas.microsoft.com/office/drawing/2014/main" id="{ADF812AA-3365-7AA1-16B2-6CA6CD3D8BE8}"/>
              </a:ext>
            </a:extLst>
          </p:cNvPr>
          <p:cNvSpPr>
            <a:spLocks noGrp="1"/>
          </p:cNvSpPr>
          <p:nvPr>
            <p:ph type="ftr" sz="quarter" idx="10"/>
          </p:nvPr>
        </p:nvSpPr>
        <p:spPr/>
        <p:txBody>
          <a:bodyPr/>
          <a:lstStyle/>
          <a:p>
            <a:r>
              <a:rPr lang="en-US" dirty="0">
                <a:solidFill>
                  <a:srgbClr val="10CFC9"/>
                </a:solidFill>
              </a:rPr>
              <a:t>Fixing Security pain points</a:t>
            </a:r>
          </a:p>
        </p:txBody>
      </p:sp>
      <p:sp>
        <p:nvSpPr>
          <p:cNvPr id="5" name="Slide Number Placeholder 4">
            <a:extLst>
              <a:ext uri="{FF2B5EF4-FFF2-40B4-BE49-F238E27FC236}">
                <a16:creationId xmlns:a16="http://schemas.microsoft.com/office/drawing/2014/main" id="{540C5075-64DA-297C-7AE9-9604E4A18205}"/>
              </a:ext>
            </a:extLst>
          </p:cNvPr>
          <p:cNvSpPr>
            <a:spLocks noGrp="1"/>
          </p:cNvSpPr>
          <p:nvPr>
            <p:ph type="sldNum" sz="quarter" idx="11"/>
          </p:nvPr>
        </p:nvSpPr>
        <p:spPr/>
        <p:txBody>
          <a:bodyPr/>
          <a:lstStyle/>
          <a:p>
            <a:fld id="{4C012138-8E1B-0248-81B8-1431062B3210}" type="slidenum">
              <a:rPr lang="ro-RO" smtClean="0"/>
              <a:pPr/>
              <a:t>45</a:t>
            </a:fld>
            <a:endParaRPr lang="ro-RO" dirty="0"/>
          </a:p>
        </p:txBody>
      </p:sp>
      <p:pic>
        <p:nvPicPr>
          <p:cNvPr id="17424" name="Picture 16">
            <a:extLst>
              <a:ext uri="{FF2B5EF4-FFF2-40B4-BE49-F238E27FC236}">
                <a16:creationId xmlns:a16="http://schemas.microsoft.com/office/drawing/2014/main" id="{3FD41500-F3F7-BB51-6200-D3B58B2306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a:extLst>
              <a:ext uri="{FF2B5EF4-FFF2-40B4-BE49-F238E27FC236}">
                <a16:creationId xmlns:a16="http://schemas.microsoft.com/office/drawing/2014/main" id="{7E22C09E-B018-3BDB-B3A9-CA810FB7B57C}"/>
              </a:ext>
            </a:extLst>
          </p:cNvPr>
          <p:cNvSpPr txBox="1"/>
          <p:nvPr/>
        </p:nvSpPr>
        <p:spPr>
          <a:xfrm>
            <a:off x="483469" y="1666045"/>
            <a:ext cx="3911549" cy="1077218"/>
          </a:xfrm>
          <a:prstGeom prst="rect">
            <a:avLst/>
          </a:prstGeom>
          <a:noFill/>
        </p:spPr>
        <p:txBody>
          <a:bodyPr wrap="square">
            <a:spAutoFit/>
          </a:bodyPr>
          <a:lstStyle/>
          <a:p>
            <a:pPr algn="l"/>
            <a:r>
              <a:rPr lang="en-GB" sz="1600" b="1" i="0" dirty="0">
                <a:solidFill>
                  <a:srgbClr val="212529"/>
                </a:solidFill>
                <a:effectLst/>
                <a:latin typeface="Kanit" pitchFamily="2" charset="-34"/>
                <a:cs typeface="Kanit" pitchFamily="2" charset="-34"/>
              </a:rPr>
              <a:t>Reproduction steps</a:t>
            </a:r>
            <a:r>
              <a:rPr lang="en-GB" sz="1600" b="0" i="0" dirty="0">
                <a:solidFill>
                  <a:srgbClr val="212529"/>
                </a:solidFill>
                <a:effectLst/>
                <a:latin typeface="Kanit" pitchFamily="2" charset="-34"/>
                <a:cs typeface="Kanit" pitchFamily="2" charset="-34"/>
              </a:rPr>
              <a:t>:</a:t>
            </a:r>
            <a:endParaRPr lang="en-GB" sz="1600" dirty="0">
              <a:solidFill>
                <a:schemeClr val="accent1"/>
              </a:solidFill>
              <a:latin typeface="+mn-lt"/>
            </a:endParaRPr>
          </a:p>
          <a:p>
            <a:pPr algn="l"/>
            <a:r>
              <a:rPr lang="en-GB" sz="1600" b="0" i="0" dirty="0">
                <a:solidFill>
                  <a:srgbClr val="212529"/>
                </a:solidFill>
                <a:effectLst/>
                <a:latin typeface="Kanit" pitchFamily="2" charset="-34"/>
                <a:cs typeface="Kanit" pitchFamily="2" charset="-34"/>
              </a:rPr>
              <a:t>5.Now if we call the same DELETE request, as the attacker, we will get back the original message:</a:t>
            </a:r>
          </a:p>
        </p:txBody>
      </p:sp>
      <p:pic>
        <p:nvPicPr>
          <p:cNvPr id="3" name="Picture 2" descr="A screenshot of a computer&#10;&#10;Description automatically generated">
            <a:extLst>
              <a:ext uri="{FF2B5EF4-FFF2-40B4-BE49-F238E27FC236}">
                <a16:creationId xmlns:a16="http://schemas.microsoft.com/office/drawing/2014/main" id="{B11EBD10-4C66-406B-9DCC-A5ED3103CB38}"/>
              </a:ext>
            </a:extLst>
          </p:cNvPr>
          <p:cNvPicPr>
            <a:picLocks noChangeAspect="1"/>
          </p:cNvPicPr>
          <p:nvPr/>
        </p:nvPicPr>
        <p:blipFill>
          <a:blip r:embed="rId4"/>
          <a:stretch>
            <a:fillRect/>
          </a:stretch>
        </p:blipFill>
        <p:spPr>
          <a:xfrm>
            <a:off x="4395018" y="1804467"/>
            <a:ext cx="7876162" cy="4555819"/>
          </a:xfrm>
          <a:prstGeom prst="rect">
            <a:avLst/>
          </a:prstGeom>
        </p:spPr>
      </p:pic>
      <p:sp>
        <p:nvSpPr>
          <p:cNvPr id="2" name="Title 1">
            <a:extLst>
              <a:ext uri="{FF2B5EF4-FFF2-40B4-BE49-F238E27FC236}">
                <a16:creationId xmlns:a16="http://schemas.microsoft.com/office/drawing/2014/main" id="{A01992A2-E64C-09D4-67E2-1227FB129B2B}"/>
              </a:ext>
            </a:extLst>
          </p:cNvPr>
          <p:cNvSpPr>
            <a:spLocks noGrp="1"/>
          </p:cNvSpPr>
          <p:nvPr>
            <p:ph type="title"/>
          </p:nvPr>
        </p:nvSpPr>
        <p:spPr>
          <a:xfrm>
            <a:off x="483469" y="254643"/>
            <a:ext cx="7990243" cy="1224460"/>
          </a:xfrm>
        </p:spPr>
        <p:txBody>
          <a:bodyPr vert="horz">
            <a:normAutofit/>
          </a:bodyPr>
          <a:lstStyle/>
          <a:p>
            <a:r>
              <a:rPr lang="en-US" sz="2800" dirty="0"/>
              <a:t>Vulnerability #4 –Delete, recover and edit other people’s messages</a:t>
            </a:r>
            <a:endParaRPr lang="ro-RO" sz="2800" dirty="0"/>
          </a:p>
        </p:txBody>
      </p:sp>
    </p:spTree>
    <p:extLst>
      <p:ext uri="{BB962C8B-B14F-4D97-AF65-F5344CB8AC3E}">
        <p14:creationId xmlns:p14="http://schemas.microsoft.com/office/powerpoint/2010/main" val="204969634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89DE89-C9F1-4E5B-451E-3F47159B1473}"/>
            </a:ext>
          </a:extLst>
        </p:cNvPr>
        <p:cNvGrpSpPr/>
        <p:nvPr/>
      </p:nvGrpSpPr>
      <p:grpSpPr>
        <a:xfrm>
          <a:off x="0" y="0"/>
          <a:ext cx="0" cy="0"/>
          <a:chOff x="0" y="0"/>
          <a:chExt cx="0" cy="0"/>
        </a:xfrm>
      </p:grpSpPr>
      <p:sp>
        <p:nvSpPr>
          <p:cNvPr id="10" name="Footer Placeholder 3">
            <a:extLst>
              <a:ext uri="{FF2B5EF4-FFF2-40B4-BE49-F238E27FC236}">
                <a16:creationId xmlns:a16="http://schemas.microsoft.com/office/drawing/2014/main" id="{807A78D0-6D01-0DBB-1AD9-7979E157E1CC}"/>
              </a:ext>
            </a:extLst>
          </p:cNvPr>
          <p:cNvSpPr>
            <a:spLocks noGrp="1"/>
          </p:cNvSpPr>
          <p:nvPr>
            <p:ph type="ftr" sz="quarter" idx="10"/>
          </p:nvPr>
        </p:nvSpPr>
        <p:spPr/>
        <p:txBody>
          <a:bodyPr/>
          <a:lstStyle/>
          <a:p>
            <a:r>
              <a:rPr lang="en-US" dirty="0">
                <a:solidFill>
                  <a:srgbClr val="10CFC9"/>
                </a:solidFill>
              </a:rPr>
              <a:t>Fixing Security pain points</a:t>
            </a:r>
          </a:p>
        </p:txBody>
      </p:sp>
      <p:sp>
        <p:nvSpPr>
          <p:cNvPr id="5" name="Slide Number Placeholder 4">
            <a:extLst>
              <a:ext uri="{FF2B5EF4-FFF2-40B4-BE49-F238E27FC236}">
                <a16:creationId xmlns:a16="http://schemas.microsoft.com/office/drawing/2014/main" id="{F1A07CA1-215F-E245-1886-7BB7443A993F}"/>
              </a:ext>
            </a:extLst>
          </p:cNvPr>
          <p:cNvSpPr>
            <a:spLocks noGrp="1"/>
          </p:cNvSpPr>
          <p:nvPr>
            <p:ph type="sldNum" sz="quarter" idx="11"/>
          </p:nvPr>
        </p:nvSpPr>
        <p:spPr/>
        <p:txBody>
          <a:bodyPr/>
          <a:lstStyle/>
          <a:p>
            <a:fld id="{4C012138-8E1B-0248-81B8-1431062B3210}" type="slidenum">
              <a:rPr lang="ro-RO" smtClean="0"/>
              <a:pPr/>
              <a:t>46</a:t>
            </a:fld>
            <a:endParaRPr lang="ro-RO" dirty="0"/>
          </a:p>
        </p:txBody>
      </p:sp>
      <p:pic>
        <p:nvPicPr>
          <p:cNvPr id="17424" name="Picture 16">
            <a:extLst>
              <a:ext uri="{FF2B5EF4-FFF2-40B4-BE49-F238E27FC236}">
                <a16:creationId xmlns:a16="http://schemas.microsoft.com/office/drawing/2014/main" id="{C1557E5C-D447-1A36-AB59-62BB6004BD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a:extLst>
              <a:ext uri="{FF2B5EF4-FFF2-40B4-BE49-F238E27FC236}">
                <a16:creationId xmlns:a16="http://schemas.microsoft.com/office/drawing/2014/main" id="{074B6191-2D84-365E-3584-AF8C69DC072C}"/>
              </a:ext>
            </a:extLst>
          </p:cNvPr>
          <p:cNvSpPr txBox="1"/>
          <p:nvPr/>
        </p:nvSpPr>
        <p:spPr>
          <a:xfrm>
            <a:off x="483469" y="1666045"/>
            <a:ext cx="3911549" cy="1569660"/>
          </a:xfrm>
          <a:prstGeom prst="rect">
            <a:avLst/>
          </a:prstGeom>
          <a:noFill/>
        </p:spPr>
        <p:txBody>
          <a:bodyPr wrap="square">
            <a:spAutoFit/>
          </a:bodyPr>
          <a:lstStyle/>
          <a:p>
            <a:pPr algn="l"/>
            <a:r>
              <a:rPr lang="en-GB" sz="1600" b="1" i="0" dirty="0">
                <a:solidFill>
                  <a:srgbClr val="212529"/>
                </a:solidFill>
                <a:effectLst/>
                <a:latin typeface="Kanit" pitchFamily="2" charset="-34"/>
                <a:cs typeface="Kanit" pitchFamily="2" charset="-34"/>
              </a:rPr>
              <a:t>Reproduction steps</a:t>
            </a:r>
            <a:r>
              <a:rPr lang="en-GB" sz="1600" b="0" i="0" dirty="0">
                <a:solidFill>
                  <a:srgbClr val="212529"/>
                </a:solidFill>
                <a:effectLst/>
                <a:latin typeface="Kanit" pitchFamily="2" charset="-34"/>
                <a:cs typeface="Kanit" pitchFamily="2" charset="-34"/>
              </a:rPr>
              <a:t>:</a:t>
            </a:r>
            <a:endParaRPr lang="en-GB" sz="1600" dirty="0">
              <a:solidFill>
                <a:schemeClr val="accent1"/>
              </a:solidFill>
              <a:latin typeface="+mn-lt"/>
            </a:endParaRPr>
          </a:p>
          <a:p>
            <a:pPr algn="l"/>
            <a:r>
              <a:rPr lang="en-GB" sz="1600" b="1" i="0" dirty="0">
                <a:solidFill>
                  <a:srgbClr val="212529"/>
                </a:solidFill>
                <a:effectLst/>
                <a:latin typeface="Kanit" pitchFamily="2" charset="-34"/>
                <a:cs typeface="Kanit" pitchFamily="2" charset="-34"/>
              </a:rPr>
              <a:t>Instance 2</a:t>
            </a:r>
            <a:r>
              <a:rPr lang="en-GB" sz="1600" b="0" i="0" dirty="0">
                <a:solidFill>
                  <a:srgbClr val="212529"/>
                </a:solidFill>
                <a:effectLst/>
                <a:latin typeface="Kanit" pitchFamily="2" charset="-34"/>
                <a:cs typeface="Kanit" pitchFamily="2" charset="-34"/>
              </a:rPr>
              <a:t>: Edit a message, as a different user than the participants in the chat</a:t>
            </a:r>
          </a:p>
          <a:p>
            <a:pPr algn="l"/>
            <a:br>
              <a:rPr lang="en-GB" sz="1600" b="0" i="0" dirty="0">
                <a:solidFill>
                  <a:srgbClr val="212529"/>
                </a:solidFill>
                <a:effectLst/>
                <a:latin typeface="Kanit" pitchFamily="2" charset="-34"/>
                <a:cs typeface="Kanit" pitchFamily="2" charset="-34"/>
              </a:rPr>
            </a:br>
            <a:r>
              <a:rPr lang="en-GB" sz="1600" b="0" i="0" dirty="0">
                <a:solidFill>
                  <a:srgbClr val="212529"/>
                </a:solidFill>
                <a:effectLst/>
                <a:latin typeface="Kanit" pitchFamily="2" charset="-34"/>
                <a:cs typeface="Kanit" pitchFamily="2" charset="-34"/>
              </a:rPr>
              <a:t>1.First, let’s send a message and intercept the request:</a:t>
            </a:r>
          </a:p>
        </p:txBody>
      </p:sp>
      <p:pic>
        <p:nvPicPr>
          <p:cNvPr id="9" name="Picture 8" descr="A screenshot of a computer&#10;&#10;Description automatically generated">
            <a:extLst>
              <a:ext uri="{FF2B5EF4-FFF2-40B4-BE49-F238E27FC236}">
                <a16:creationId xmlns:a16="http://schemas.microsoft.com/office/drawing/2014/main" id="{E44515D5-CBD7-9527-A2CA-F77C9AB849C4}"/>
              </a:ext>
            </a:extLst>
          </p:cNvPr>
          <p:cNvPicPr>
            <a:picLocks noChangeAspect="1"/>
          </p:cNvPicPr>
          <p:nvPr/>
        </p:nvPicPr>
        <p:blipFill>
          <a:blip r:embed="rId4"/>
          <a:stretch>
            <a:fillRect/>
          </a:stretch>
        </p:blipFill>
        <p:spPr>
          <a:xfrm>
            <a:off x="4395017" y="1990168"/>
            <a:ext cx="7919133" cy="4301176"/>
          </a:xfrm>
          <a:prstGeom prst="rect">
            <a:avLst/>
          </a:prstGeom>
        </p:spPr>
      </p:pic>
      <p:sp>
        <p:nvSpPr>
          <p:cNvPr id="2" name="Title 1">
            <a:extLst>
              <a:ext uri="{FF2B5EF4-FFF2-40B4-BE49-F238E27FC236}">
                <a16:creationId xmlns:a16="http://schemas.microsoft.com/office/drawing/2014/main" id="{D0855B9F-7FB8-BD0C-82E2-EADA12729394}"/>
              </a:ext>
            </a:extLst>
          </p:cNvPr>
          <p:cNvSpPr>
            <a:spLocks noGrp="1"/>
          </p:cNvSpPr>
          <p:nvPr>
            <p:ph type="title"/>
          </p:nvPr>
        </p:nvSpPr>
        <p:spPr>
          <a:xfrm>
            <a:off x="483469" y="254643"/>
            <a:ext cx="7990243" cy="1224460"/>
          </a:xfrm>
        </p:spPr>
        <p:txBody>
          <a:bodyPr vert="horz">
            <a:normAutofit/>
          </a:bodyPr>
          <a:lstStyle/>
          <a:p>
            <a:r>
              <a:rPr lang="en-US" sz="2800" dirty="0"/>
              <a:t>Vulnerability #4 –Delete, recover and edit other people’s messages</a:t>
            </a:r>
            <a:endParaRPr lang="ro-RO" sz="2800" dirty="0"/>
          </a:p>
        </p:txBody>
      </p:sp>
    </p:spTree>
    <p:extLst>
      <p:ext uri="{BB962C8B-B14F-4D97-AF65-F5344CB8AC3E}">
        <p14:creationId xmlns:p14="http://schemas.microsoft.com/office/powerpoint/2010/main" val="361394506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CB64FC-751D-B5DC-917C-5635D0853CBB}"/>
            </a:ext>
          </a:extLst>
        </p:cNvPr>
        <p:cNvGrpSpPr/>
        <p:nvPr/>
      </p:nvGrpSpPr>
      <p:grpSpPr>
        <a:xfrm>
          <a:off x="0" y="0"/>
          <a:ext cx="0" cy="0"/>
          <a:chOff x="0" y="0"/>
          <a:chExt cx="0" cy="0"/>
        </a:xfrm>
      </p:grpSpPr>
      <p:sp>
        <p:nvSpPr>
          <p:cNvPr id="10" name="Footer Placeholder 3">
            <a:extLst>
              <a:ext uri="{FF2B5EF4-FFF2-40B4-BE49-F238E27FC236}">
                <a16:creationId xmlns:a16="http://schemas.microsoft.com/office/drawing/2014/main" id="{2FFA3030-2181-FADA-0F41-1CFCF528F268}"/>
              </a:ext>
            </a:extLst>
          </p:cNvPr>
          <p:cNvSpPr>
            <a:spLocks noGrp="1"/>
          </p:cNvSpPr>
          <p:nvPr>
            <p:ph type="ftr" sz="quarter" idx="10"/>
          </p:nvPr>
        </p:nvSpPr>
        <p:spPr/>
        <p:txBody>
          <a:bodyPr/>
          <a:lstStyle/>
          <a:p>
            <a:r>
              <a:rPr lang="en-US" dirty="0">
                <a:solidFill>
                  <a:srgbClr val="10CFC9"/>
                </a:solidFill>
              </a:rPr>
              <a:t>Fixing Security pain points</a:t>
            </a:r>
          </a:p>
        </p:txBody>
      </p:sp>
      <p:sp>
        <p:nvSpPr>
          <p:cNvPr id="5" name="Slide Number Placeholder 4">
            <a:extLst>
              <a:ext uri="{FF2B5EF4-FFF2-40B4-BE49-F238E27FC236}">
                <a16:creationId xmlns:a16="http://schemas.microsoft.com/office/drawing/2014/main" id="{ACB6000A-8C0C-A456-9716-FF91BA014EEB}"/>
              </a:ext>
            </a:extLst>
          </p:cNvPr>
          <p:cNvSpPr>
            <a:spLocks noGrp="1"/>
          </p:cNvSpPr>
          <p:nvPr>
            <p:ph type="sldNum" sz="quarter" idx="11"/>
          </p:nvPr>
        </p:nvSpPr>
        <p:spPr/>
        <p:txBody>
          <a:bodyPr/>
          <a:lstStyle/>
          <a:p>
            <a:fld id="{4C012138-8E1B-0248-81B8-1431062B3210}" type="slidenum">
              <a:rPr lang="ro-RO" smtClean="0"/>
              <a:pPr/>
              <a:t>47</a:t>
            </a:fld>
            <a:endParaRPr lang="ro-RO" dirty="0"/>
          </a:p>
        </p:txBody>
      </p:sp>
      <p:pic>
        <p:nvPicPr>
          <p:cNvPr id="17424" name="Picture 16">
            <a:extLst>
              <a:ext uri="{FF2B5EF4-FFF2-40B4-BE49-F238E27FC236}">
                <a16:creationId xmlns:a16="http://schemas.microsoft.com/office/drawing/2014/main" id="{9A5E994A-C2E2-89A8-D108-A6EE74FC2A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a:extLst>
              <a:ext uri="{FF2B5EF4-FFF2-40B4-BE49-F238E27FC236}">
                <a16:creationId xmlns:a16="http://schemas.microsoft.com/office/drawing/2014/main" id="{87020C34-21C8-2A79-8EC7-4FF5E6758646}"/>
              </a:ext>
            </a:extLst>
          </p:cNvPr>
          <p:cNvSpPr txBox="1"/>
          <p:nvPr/>
        </p:nvSpPr>
        <p:spPr>
          <a:xfrm>
            <a:off x="483469" y="1666045"/>
            <a:ext cx="4339254" cy="1323439"/>
          </a:xfrm>
          <a:prstGeom prst="rect">
            <a:avLst/>
          </a:prstGeom>
          <a:noFill/>
        </p:spPr>
        <p:txBody>
          <a:bodyPr wrap="square">
            <a:spAutoFit/>
          </a:bodyPr>
          <a:lstStyle/>
          <a:p>
            <a:pPr algn="l"/>
            <a:r>
              <a:rPr lang="en-GB" sz="1600" b="1" i="0" dirty="0">
                <a:solidFill>
                  <a:srgbClr val="212529"/>
                </a:solidFill>
                <a:effectLst/>
                <a:latin typeface="Kanit" pitchFamily="2" charset="-34"/>
                <a:cs typeface="Kanit" pitchFamily="2" charset="-34"/>
              </a:rPr>
              <a:t>Reproduction steps</a:t>
            </a:r>
            <a:r>
              <a:rPr lang="en-GB" sz="1600" b="0" i="0" dirty="0">
                <a:solidFill>
                  <a:srgbClr val="212529"/>
                </a:solidFill>
                <a:effectLst/>
                <a:latin typeface="Kanit" pitchFamily="2" charset="-34"/>
                <a:cs typeface="Kanit" pitchFamily="2" charset="-34"/>
              </a:rPr>
              <a:t>:</a:t>
            </a:r>
            <a:endParaRPr lang="en-GB" sz="1600" dirty="0">
              <a:solidFill>
                <a:schemeClr val="accent1"/>
              </a:solidFill>
              <a:latin typeface="+mn-lt"/>
            </a:endParaRPr>
          </a:p>
          <a:p>
            <a:pPr algn="l"/>
            <a:r>
              <a:rPr lang="en-GB" sz="1600" b="0" i="0" dirty="0">
                <a:solidFill>
                  <a:srgbClr val="212529"/>
                </a:solidFill>
                <a:effectLst/>
                <a:latin typeface="Kanit" pitchFamily="2" charset="-34"/>
                <a:cs typeface="Kanit" pitchFamily="2" charset="-34"/>
              </a:rPr>
              <a:t>2.And let’s use the previous vulnerability to ‘Read other people’s messages’ as the attacker, in order to find the </a:t>
            </a:r>
            <a:r>
              <a:rPr lang="en-GB" sz="1600" b="0" i="0" dirty="0" err="1">
                <a:solidFill>
                  <a:srgbClr val="212529"/>
                </a:solidFill>
                <a:effectLst/>
                <a:latin typeface="Kanit" pitchFamily="2" charset="-34"/>
                <a:cs typeface="Kanit" pitchFamily="2" charset="-34"/>
              </a:rPr>
              <a:t>messageID</a:t>
            </a:r>
            <a:r>
              <a:rPr lang="en-GB" sz="1600" b="0" i="0" dirty="0">
                <a:solidFill>
                  <a:srgbClr val="212529"/>
                </a:solidFill>
                <a:effectLst/>
                <a:latin typeface="Kanit" pitchFamily="2" charset="-34"/>
                <a:cs typeface="Kanit" pitchFamily="2" charset="-34"/>
              </a:rPr>
              <a:t> (‘0fec78e9-0068-48f1-8563-7144474cc7e2’)</a:t>
            </a:r>
          </a:p>
        </p:txBody>
      </p:sp>
      <p:pic>
        <p:nvPicPr>
          <p:cNvPr id="9" name="Picture 8" descr="A screenshot of a computer&#10;&#10;Description automatically generated">
            <a:extLst>
              <a:ext uri="{FF2B5EF4-FFF2-40B4-BE49-F238E27FC236}">
                <a16:creationId xmlns:a16="http://schemas.microsoft.com/office/drawing/2014/main" id="{DDFBE12F-3CEE-70B9-3333-F604E8DA03AA}"/>
              </a:ext>
            </a:extLst>
          </p:cNvPr>
          <p:cNvPicPr>
            <a:picLocks noChangeAspect="1"/>
          </p:cNvPicPr>
          <p:nvPr/>
        </p:nvPicPr>
        <p:blipFill>
          <a:blip r:embed="rId4"/>
          <a:stretch>
            <a:fillRect/>
          </a:stretch>
        </p:blipFill>
        <p:spPr>
          <a:xfrm>
            <a:off x="4582559" y="2075253"/>
            <a:ext cx="7759973" cy="4275593"/>
          </a:xfrm>
          <a:prstGeom prst="rect">
            <a:avLst/>
          </a:prstGeom>
        </p:spPr>
      </p:pic>
      <p:sp>
        <p:nvSpPr>
          <p:cNvPr id="2" name="Title 1">
            <a:extLst>
              <a:ext uri="{FF2B5EF4-FFF2-40B4-BE49-F238E27FC236}">
                <a16:creationId xmlns:a16="http://schemas.microsoft.com/office/drawing/2014/main" id="{45078DD7-97FC-CBEC-1530-36A90DB17C37}"/>
              </a:ext>
            </a:extLst>
          </p:cNvPr>
          <p:cNvSpPr>
            <a:spLocks noGrp="1"/>
          </p:cNvSpPr>
          <p:nvPr>
            <p:ph type="title"/>
          </p:nvPr>
        </p:nvSpPr>
        <p:spPr>
          <a:xfrm>
            <a:off x="483469" y="254643"/>
            <a:ext cx="7990243" cy="1224460"/>
          </a:xfrm>
        </p:spPr>
        <p:txBody>
          <a:bodyPr vert="horz">
            <a:normAutofit/>
          </a:bodyPr>
          <a:lstStyle/>
          <a:p>
            <a:r>
              <a:rPr lang="en-US" sz="2800" dirty="0"/>
              <a:t>Vulnerability #4 –Delete, recover and edit other people’s messages</a:t>
            </a:r>
            <a:endParaRPr lang="ro-RO" sz="2800" dirty="0"/>
          </a:p>
        </p:txBody>
      </p:sp>
    </p:spTree>
    <p:extLst>
      <p:ext uri="{BB962C8B-B14F-4D97-AF65-F5344CB8AC3E}">
        <p14:creationId xmlns:p14="http://schemas.microsoft.com/office/powerpoint/2010/main" val="20979786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A1EFA3-9236-5CCA-5FF8-05A065B54754}"/>
            </a:ext>
          </a:extLst>
        </p:cNvPr>
        <p:cNvGrpSpPr/>
        <p:nvPr/>
      </p:nvGrpSpPr>
      <p:grpSpPr>
        <a:xfrm>
          <a:off x="0" y="0"/>
          <a:ext cx="0" cy="0"/>
          <a:chOff x="0" y="0"/>
          <a:chExt cx="0" cy="0"/>
        </a:xfrm>
      </p:grpSpPr>
      <p:sp>
        <p:nvSpPr>
          <p:cNvPr id="10" name="Footer Placeholder 3">
            <a:extLst>
              <a:ext uri="{FF2B5EF4-FFF2-40B4-BE49-F238E27FC236}">
                <a16:creationId xmlns:a16="http://schemas.microsoft.com/office/drawing/2014/main" id="{9BA890D9-A0C2-41BD-1816-6C670CB13F33}"/>
              </a:ext>
            </a:extLst>
          </p:cNvPr>
          <p:cNvSpPr>
            <a:spLocks noGrp="1"/>
          </p:cNvSpPr>
          <p:nvPr>
            <p:ph type="ftr" sz="quarter" idx="10"/>
          </p:nvPr>
        </p:nvSpPr>
        <p:spPr/>
        <p:txBody>
          <a:bodyPr/>
          <a:lstStyle/>
          <a:p>
            <a:r>
              <a:rPr lang="en-US" dirty="0">
                <a:solidFill>
                  <a:srgbClr val="10CFC9"/>
                </a:solidFill>
              </a:rPr>
              <a:t>Fixing Security pain points</a:t>
            </a:r>
          </a:p>
        </p:txBody>
      </p:sp>
      <p:sp>
        <p:nvSpPr>
          <p:cNvPr id="5" name="Slide Number Placeholder 4">
            <a:extLst>
              <a:ext uri="{FF2B5EF4-FFF2-40B4-BE49-F238E27FC236}">
                <a16:creationId xmlns:a16="http://schemas.microsoft.com/office/drawing/2014/main" id="{7FE8D866-7FF6-4CE7-505C-1607269F580A}"/>
              </a:ext>
            </a:extLst>
          </p:cNvPr>
          <p:cNvSpPr>
            <a:spLocks noGrp="1"/>
          </p:cNvSpPr>
          <p:nvPr>
            <p:ph type="sldNum" sz="quarter" idx="11"/>
          </p:nvPr>
        </p:nvSpPr>
        <p:spPr/>
        <p:txBody>
          <a:bodyPr/>
          <a:lstStyle/>
          <a:p>
            <a:fld id="{4C012138-8E1B-0248-81B8-1431062B3210}" type="slidenum">
              <a:rPr lang="ro-RO" smtClean="0"/>
              <a:pPr/>
              <a:t>48</a:t>
            </a:fld>
            <a:endParaRPr lang="ro-RO" dirty="0"/>
          </a:p>
        </p:txBody>
      </p:sp>
      <p:pic>
        <p:nvPicPr>
          <p:cNvPr id="17424" name="Picture 16">
            <a:extLst>
              <a:ext uri="{FF2B5EF4-FFF2-40B4-BE49-F238E27FC236}">
                <a16:creationId xmlns:a16="http://schemas.microsoft.com/office/drawing/2014/main" id="{ECA9A645-3A3E-8F31-696B-B3863D1FB5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a:extLst>
              <a:ext uri="{FF2B5EF4-FFF2-40B4-BE49-F238E27FC236}">
                <a16:creationId xmlns:a16="http://schemas.microsoft.com/office/drawing/2014/main" id="{5F27A803-8A2F-DA83-2C53-8FDE0B044F78}"/>
              </a:ext>
            </a:extLst>
          </p:cNvPr>
          <p:cNvSpPr txBox="1"/>
          <p:nvPr/>
        </p:nvSpPr>
        <p:spPr>
          <a:xfrm>
            <a:off x="483469" y="1666045"/>
            <a:ext cx="4339254" cy="584775"/>
          </a:xfrm>
          <a:prstGeom prst="rect">
            <a:avLst/>
          </a:prstGeom>
          <a:noFill/>
        </p:spPr>
        <p:txBody>
          <a:bodyPr wrap="square">
            <a:spAutoFit/>
          </a:bodyPr>
          <a:lstStyle/>
          <a:p>
            <a:pPr algn="l"/>
            <a:r>
              <a:rPr lang="en-GB" sz="1600" b="1" i="0" dirty="0">
                <a:solidFill>
                  <a:srgbClr val="212529"/>
                </a:solidFill>
                <a:effectLst/>
                <a:latin typeface="Kanit" pitchFamily="2" charset="-34"/>
                <a:cs typeface="Kanit" pitchFamily="2" charset="-34"/>
              </a:rPr>
              <a:t>Reproduction steps</a:t>
            </a:r>
            <a:r>
              <a:rPr lang="en-GB" sz="1600" b="0" i="0" dirty="0">
                <a:solidFill>
                  <a:srgbClr val="212529"/>
                </a:solidFill>
                <a:effectLst/>
                <a:latin typeface="Kanit" pitchFamily="2" charset="-34"/>
                <a:cs typeface="Kanit" pitchFamily="2" charset="-34"/>
              </a:rPr>
              <a:t>:</a:t>
            </a:r>
            <a:endParaRPr lang="en-GB" sz="1600" dirty="0">
              <a:solidFill>
                <a:schemeClr val="accent1"/>
              </a:solidFill>
              <a:latin typeface="+mn-lt"/>
            </a:endParaRPr>
          </a:p>
          <a:p>
            <a:pPr algn="l"/>
            <a:r>
              <a:rPr lang="en-GB" sz="1600" b="0" i="0" dirty="0">
                <a:solidFill>
                  <a:srgbClr val="212529"/>
                </a:solidFill>
                <a:effectLst/>
                <a:latin typeface="Kanit" pitchFamily="2" charset="-34"/>
                <a:cs typeface="Kanit" pitchFamily="2" charset="-34"/>
              </a:rPr>
              <a:t>3.The victim will receive a notification:</a:t>
            </a:r>
          </a:p>
        </p:txBody>
      </p:sp>
      <p:pic>
        <p:nvPicPr>
          <p:cNvPr id="3" name="Picture 2" descr="A blue ocean with white waves&#10;&#10;Description automatically generated with medium confidence">
            <a:extLst>
              <a:ext uri="{FF2B5EF4-FFF2-40B4-BE49-F238E27FC236}">
                <a16:creationId xmlns:a16="http://schemas.microsoft.com/office/drawing/2014/main" id="{88FB61AA-AC83-0386-B7AA-086F6F541146}"/>
              </a:ext>
            </a:extLst>
          </p:cNvPr>
          <p:cNvPicPr>
            <a:picLocks noChangeAspect="1"/>
          </p:cNvPicPr>
          <p:nvPr/>
        </p:nvPicPr>
        <p:blipFill>
          <a:blip r:embed="rId4"/>
          <a:stretch>
            <a:fillRect/>
          </a:stretch>
        </p:blipFill>
        <p:spPr>
          <a:xfrm>
            <a:off x="5115957" y="1666045"/>
            <a:ext cx="2417903" cy="5210006"/>
          </a:xfrm>
          <a:prstGeom prst="rect">
            <a:avLst/>
          </a:prstGeom>
        </p:spPr>
      </p:pic>
      <p:sp>
        <p:nvSpPr>
          <p:cNvPr id="2" name="Title 1">
            <a:extLst>
              <a:ext uri="{FF2B5EF4-FFF2-40B4-BE49-F238E27FC236}">
                <a16:creationId xmlns:a16="http://schemas.microsoft.com/office/drawing/2014/main" id="{FABEB657-4DED-2C9F-5FD0-FA47BD3F66E0}"/>
              </a:ext>
            </a:extLst>
          </p:cNvPr>
          <p:cNvSpPr>
            <a:spLocks noGrp="1"/>
          </p:cNvSpPr>
          <p:nvPr>
            <p:ph type="title"/>
          </p:nvPr>
        </p:nvSpPr>
        <p:spPr>
          <a:xfrm>
            <a:off x="483469" y="254643"/>
            <a:ext cx="7990243" cy="1224460"/>
          </a:xfrm>
        </p:spPr>
        <p:txBody>
          <a:bodyPr vert="horz">
            <a:normAutofit/>
          </a:bodyPr>
          <a:lstStyle/>
          <a:p>
            <a:r>
              <a:rPr lang="en-US" sz="2800" dirty="0"/>
              <a:t>Vulnerability #4 –Delete, recover and edit other people’s messages</a:t>
            </a:r>
            <a:endParaRPr lang="ro-RO" sz="2800" dirty="0"/>
          </a:p>
        </p:txBody>
      </p:sp>
    </p:spTree>
    <p:extLst>
      <p:ext uri="{BB962C8B-B14F-4D97-AF65-F5344CB8AC3E}">
        <p14:creationId xmlns:p14="http://schemas.microsoft.com/office/powerpoint/2010/main" val="331014430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F1607F-F691-FBE2-2EF0-A8F8FCBFE41D}"/>
            </a:ext>
          </a:extLst>
        </p:cNvPr>
        <p:cNvGrpSpPr/>
        <p:nvPr/>
      </p:nvGrpSpPr>
      <p:grpSpPr>
        <a:xfrm>
          <a:off x="0" y="0"/>
          <a:ext cx="0" cy="0"/>
          <a:chOff x="0" y="0"/>
          <a:chExt cx="0" cy="0"/>
        </a:xfrm>
      </p:grpSpPr>
      <p:sp>
        <p:nvSpPr>
          <p:cNvPr id="10" name="Footer Placeholder 3">
            <a:extLst>
              <a:ext uri="{FF2B5EF4-FFF2-40B4-BE49-F238E27FC236}">
                <a16:creationId xmlns:a16="http://schemas.microsoft.com/office/drawing/2014/main" id="{A743AF0C-566B-E06F-BFEE-79BE05D650CA}"/>
              </a:ext>
            </a:extLst>
          </p:cNvPr>
          <p:cNvSpPr>
            <a:spLocks noGrp="1"/>
          </p:cNvSpPr>
          <p:nvPr>
            <p:ph type="ftr" sz="quarter" idx="10"/>
          </p:nvPr>
        </p:nvSpPr>
        <p:spPr/>
        <p:txBody>
          <a:bodyPr/>
          <a:lstStyle/>
          <a:p>
            <a:r>
              <a:rPr lang="en-US" dirty="0">
                <a:solidFill>
                  <a:srgbClr val="10CFC9"/>
                </a:solidFill>
              </a:rPr>
              <a:t>Fixing Security pain points</a:t>
            </a:r>
          </a:p>
        </p:txBody>
      </p:sp>
      <p:sp>
        <p:nvSpPr>
          <p:cNvPr id="5" name="Slide Number Placeholder 4">
            <a:extLst>
              <a:ext uri="{FF2B5EF4-FFF2-40B4-BE49-F238E27FC236}">
                <a16:creationId xmlns:a16="http://schemas.microsoft.com/office/drawing/2014/main" id="{790E15CD-2F94-23C9-4DC0-5D2B5296D7E3}"/>
              </a:ext>
            </a:extLst>
          </p:cNvPr>
          <p:cNvSpPr>
            <a:spLocks noGrp="1"/>
          </p:cNvSpPr>
          <p:nvPr>
            <p:ph type="sldNum" sz="quarter" idx="11"/>
          </p:nvPr>
        </p:nvSpPr>
        <p:spPr/>
        <p:txBody>
          <a:bodyPr/>
          <a:lstStyle/>
          <a:p>
            <a:fld id="{4C012138-8E1B-0248-81B8-1431062B3210}" type="slidenum">
              <a:rPr lang="ro-RO" smtClean="0"/>
              <a:pPr/>
              <a:t>49</a:t>
            </a:fld>
            <a:endParaRPr lang="ro-RO" dirty="0"/>
          </a:p>
        </p:txBody>
      </p:sp>
      <p:pic>
        <p:nvPicPr>
          <p:cNvPr id="17424" name="Picture 16">
            <a:extLst>
              <a:ext uri="{FF2B5EF4-FFF2-40B4-BE49-F238E27FC236}">
                <a16:creationId xmlns:a16="http://schemas.microsoft.com/office/drawing/2014/main" id="{95ED272D-AB02-9714-9B35-38B15887EE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a:extLst>
              <a:ext uri="{FF2B5EF4-FFF2-40B4-BE49-F238E27FC236}">
                <a16:creationId xmlns:a16="http://schemas.microsoft.com/office/drawing/2014/main" id="{DBC24622-F343-3E05-857A-84F6BF679378}"/>
              </a:ext>
            </a:extLst>
          </p:cNvPr>
          <p:cNvSpPr txBox="1"/>
          <p:nvPr/>
        </p:nvSpPr>
        <p:spPr>
          <a:xfrm>
            <a:off x="483469" y="1666045"/>
            <a:ext cx="4339254" cy="1077218"/>
          </a:xfrm>
          <a:prstGeom prst="rect">
            <a:avLst/>
          </a:prstGeom>
          <a:noFill/>
        </p:spPr>
        <p:txBody>
          <a:bodyPr wrap="square">
            <a:spAutoFit/>
          </a:bodyPr>
          <a:lstStyle/>
          <a:p>
            <a:pPr algn="l"/>
            <a:r>
              <a:rPr lang="en-GB" sz="1600" b="1" i="0" dirty="0">
                <a:solidFill>
                  <a:srgbClr val="212529"/>
                </a:solidFill>
                <a:effectLst/>
                <a:latin typeface="Kanit" pitchFamily="2" charset="-34"/>
                <a:cs typeface="Kanit" pitchFamily="2" charset="-34"/>
              </a:rPr>
              <a:t>Reproduction steps</a:t>
            </a:r>
            <a:r>
              <a:rPr lang="en-GB" sz="1600" b="0" i="0" dirty="0">
                <a:solidFill>
                  <a:srgbClr val="212529"/>
                </a:solidFill>
                <a:effectLst/>
                <a:latin typeface="Kanit" pitchFamily="2" charset="-34"/>
                <a:cs typeface="Kanit" pitchFamily="2" charset="-34"/>
              </a:rPr>
              <a:t>:</a:t>
            </a:r>
            <a:endParaRPr lang="en-GB" sz="1600" dirty="0">
              <a:solidFill>
                <a:schemeClr val="accent1"/>
              </a:solidFill>
              <a:latin typeface="+mn-lt"/>
            </a:endParaRPr>
          </a:p>
          <a:p>
            <a:pPr algn="l"/>
            <a:r>
              <a:rPr lang="en-GB" sz="1600" b="0" i="0" dirty="0">
                <a:solidFill>
                  <a:srgbClr val="212529"/>
                </a:solidFill>
                <a:effectLst/>
                <a:latin typeface="Kanit" pitchFamily="2" charset="-34"/>
                <a:cs typeface="Kanit" pitchFamily="2" charset="-34"/>
              </a:rPr>
              <a:t>4.Edit the message as the attacker, using the </a:t>
            </a:r>
            <a:r>
              <a:rPr lang="en-GB" sz="1600" b="0" i="0" dirty="0" err="1">
                <a:solidFill>
                  <a:srgbClr val="212529"/>
                </a:solidFill>
                <a:effectLst/>
                <a:latin typeface="Kanit" pitchFamily="2" charset="-34"/>
                <a:cs typeface="Kanit" pitchFamily="2" charset="-34"/>
              </a:rPr>
              <a:t>messageID</a:t>
            </a:r>
            <a:r>
              <a:rPr lang="en-GB" sz="1600" b="0" i="0" dirty="0">
                <a:solidFill>
                  <a:srgbClr val="212529"/>
                </a:solidFill>
                <a:effectLst/>
                <a:latin typeface="Kanit" pitchFamily="2" charset="-34"/>
                <a:cs typeface="Kanit" pitchFamily="2" charset="-34"/>
              </a:rPr>
              <a:t> and the method PUT on the same endpoint:</a:t>
            </a:r>
          </a:p>
        </p:txBody>
      </p:sp>
      <p:pic>
        <p:nvPicPr>
          <p:cNvPr id="9" name="Picture 8" descr="A screenshot of a computer&#10;&#10;Description automatically generated">
            <a:extLst>
              <a:ext uri="{FF2B5EF4-FFF2-40B4-BE49-F238E27FC236}">
                <a16:creationId xmlns:a16="http://schemas.microsoft.com/office/drawing/2014/main" id="{44883BE9-A834-9C5E-A237-C13EC9704787}"/>
              </a:ext>
            </a:extLst>
          </p:cNvPr>
          <p:cNvPicPr>
            <a:picLocks noChangeAspect="1"/>
          </p:cNvPicPr>
          <p:nvPr/>
        </p:nvPicPr>
        <p:blipFill>
          <a:blip r:embed="rId4"/>
          <a:stretch>
            <a:fillRect/>
          </a:stretch>
        </p:blipFill>
        <p:spPr>
          <a:xfrm>
            <a:off x="4594225" y="2435459"/>
            <a:ext cx="7520276" cy="3925584"/>
          </a:xfrm>
          <a:prstGeom prst="rect">
            <a:avLst/>
          </a:prstGeom>
        </p:spPr>
      </p:pic>
      <p:sp>
        <p:nvSpPr>
          <p:cNvPr id="2" name="Title 1">
            <a:extLst>
              <a:ext uri="{FF2B5EF4-FFF2-40B4-BE49-F238E27FC236}">
                <a16:creationId xmlns:a16="http://schemas.microsoft.com/office/drawing/2014/main" id="{02BCBD54-9379-E6D3-9555-21C036BBC003}"/>
              </a:ext>
            </a:extLst>
          </p:cNvPr>
          <p:cNvSpPr>
            <a:spLocks noGrp="1"/>
          </p:cNvSpPr>
          <p:nvPr>
            <p:ph type="title"/>
          </p:nvPr>
        </p:nvSpPr>
        <p:spPr>
          <a:xfrm>
            <a:off x="483469" y="254643"/>
            <a:ext cx="7990243" cy="1224460"/>
          </a:xfrm>
        </p:spPr>
        <p:txBody>
          <a:bodyPr vert="horz">
            <a:normAutofit/>
          </a:bodyPr>
          <a:lstStyle/>
          <a:p>
            <a:r>
              <a:rPr lang="en-US" sz="2800" dirty="0"/>
              <a:t>Vulnerability #4 –Delete, recover and edit other people’s messages</a:t>
            </a:r>
            <a:endParaRPr lang="ro-RO" sz="2800" dirty="0"/>
          </a:p>
        </p:txBody>
      </p:sp>
    </p:spTree>
    <p:extLst>
      <p:ext uri="{BB962C8B-B14F-4D97-AF65-F5344CB8AC3E}">
        <p14:creationId xmlns:p14="http://schemas.microsoft.com/office/powerpoint/2010/main" val="32229772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7C287C-03AE-A24B-BAA1-017FBD9595F3}"/>
              </a:ext>
            </a:extLst>
          </p:cNvPr>
          <p:cNvSpPr>
            <a:spLocks noGrp="1"/>
          </p:cNvSpPr>
          <p:nvPr>
            <p:ph type="title"/>
          </p:nvPr>
        </p:nvSpPr>
        <p:spPr>
          <a:xfrm>
            <a:off x="483469" y="254642"/>
            <a:ext cx="8255417" cy="711312"/>
          </a:xfrm>
        </p:spPr>
        <p:txBody>
          <a:bodyPr vert="horz">
            <a:normAutofit fontScale="90000"/>
          </a:bodyPr>
          <a:lstStyle/>
          <a:p>
            <a:r>
              <a:rPr lang="en-US" dirty="0"/>
              <a:t>OWASP Top 10 - #1 Security Risk</a:t>
            </a:r>
            <a:endParaRPr lang="ro-RO" dirty="0"/>
          </a:p>
        </p:txBody>
      </p:sp>
      <p:sp>
        <p:nvSpPr>
          <p:cNvPr id="10" name="Footer Placeholder 3">
            <a:extLst>
              <a:ext uri="{FF2B5EF4-FFF2-40B4-BE49-F238E27FC236}">
                <a16:creationId xmlns:a16="http://schemas.microsoft.com/office/drawing/2014/main" id="{1675C6D8-5C8A-4378-B691-CC644456B0A2}"/>
              </a:ext>
            </a:extLst>
          </p:cNvPr>
          <p:cNvSpPr>
            <a:spLocks noGrp="1"/>
          </p:cNvSpPr>
          <p:nvPr>
            <p:ph type="ftr" sz="quarter" idx="10"/>
          </p:nvPr>
        </p:nvSpPr>
        <p:spPr/>
        <p:txBody>
          <a:bodyPr/>
          <a:lstStyle/>
          <a:p>
            <a:r>
              <a:rPr lang="en-US" dirty="0">
                <a:solidFill>
                  <a:srgbClr val="10CFC9"/>
                </a:solidFill>
              </a:rPr>
              <a:t>Fixing Security pain points</a:t>
            </a:r>
          </a:p>
        </p:txBody>
      </p:sp>
      <p:sp>
        <p:nvSpPr>
          <p:cNvPr id="5" name="Slide Number Placeholder 4">
            <a:extLst>
              <a:ext uri="{FF2B5EF4-FFF2-40B4-BE49-F238E27FC236}">
                <a16:creationId xmlns:a16="http://schemas.microsoft.com/office/drawing/2014/main" id="{9090BD6D-E978-0844-9116-A706998E962D}"/>
              </a:ext>
            </a:extLst>
          </p:cNvPr>
          <p:cNvSpPr>
            <a:spLocks noGrp="1"/>
          </p:cNvSpPr>
          <p:nvPr>
            <p:ph type="sldNum" sz="quarter" idx="11"/>
          </p:nvPr>
        </p:nvSpPr>
        <p:spPr/>
        <p:txBody>
          <a:bodyPr/>
          <a:lstStyle/>
          <a:p>
            <a:fld id="{4C012138-8E1B-0248-81B8-1431062B3210}" type="slidenum">
              <a:rPr lang="ro-RO" smtClean="0"/>
              <a:pPr/>
              <a:t>5</a:t>
            </a:fld>
            <a:endParaRPr lang="ro-RO" dirty="0"/>
          </a:p>
        </p:txBody>
      </p:sp>
      <p:sp>
        <p:nvSpPr>
          <p:cNvPr id="106" name="TextBox 105">
            <a:extLst>
              <a:ext uri="{FF2B5EF4-FFF2-40B4-BE49-F238E27FC236}">
                <a16:creationId xmlns:a16="http://schemas.microsoft.com/office/drawing/2014/main" id="{CDCF70BF-C02D-4463-B316-4771FAC73F16}"/>
              </a:ext>
            </a:extLst>
          </p:cNvPr>
          <p:cNvSpPr txBox="1"/>
          <p:nvPr/>
        </p:nvSpPr>
        <p:spPr>
          <a:xfrm>
            <a:off x="9648169" y="4317366"/>
            <a:ext cx="2361080" cy="923330"/>
          </a:xfrm>
          <a:prstGeom prst="rect">
            <a:avLst/>
          </a:prstGeom>
          <a:noFill/>
        </p:spPr>
        <p:txBody>
          <a:bodyPr wrap="square">
            <a:spAutoFit/>
          </a:bodyPr>
          <a:lstStyle/>
          <a:p>
            <a:r>
              <a:rPr lang="en-GB" dirty="0">
                <a:solidFill>
                  <a:schemeClr val="accent1"/>
                </a:solidFill>
                <a:latin typeface="+mn-lt"/>
              </a:rPr>
              <a:t>Web Apps: #1 Broken Access Controls Category</a:t>
            </a:r>
          </a:p>
        </p:txBody>
      </p:sp>
      <p:pic>
        <p:nvPicPr>
          <p:cNvPr id="17424" name="Picture 16">
            <a:extLst>
              <a:ext uri="{FF2B5EF4-FFF2-40B4-BE49-F238E27FC236}">
                <a16:creationId xmlns:a16="http://schemas.microsoft.com/office/drawing/2014/main" id="{21CF41A6-92C8-4936-B621-3AFAABA91D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a:extLst>
              <a:ext uri="{FF2B5EF4-FFF2-40B4-BE49-F238E27FC236}">
                <a16:creationId xmlns:a16="http://schemas.microsoft.com/office/drawing/2014/main" id="{3558E3EF-D21C-958D-2F28-287AACA42B9B}"/>
              </a:ext>
            </a:extLst>
          </p:cNvPr>
          <p:cNvPicPr>
            <a:picLocks noChangeAspect="1"/>
          </p:cNvPicPr>
          <p:nvPr/>
        </p:nvPicPr>
        <p:blipFill>
          <a:blip r:embed="rId4"/>
          <a:stretch>
            <a:fillRect/>
          </a:stretch>
        </p:blipFill>
        <p:spPr>
          <a:xfrm>
            <a:off x="0" y="3734068"/>
            <a:ext cx="8915400" cy="2513634"/>
          </a:xfrm>
          <a:prstGeom prst="rect">
            <a:avLst/>
          </a:prstGeom>
        </p:spPr>
      </p:pic>
      <p:pic>
        <p:nvPicPr>
          <p:cNvPr id="4" name="Picture 3">
            <a:extLst>
              <a:ext uri="{FF2B5EF4-FFF2-40B4-BE49-F238E27FC236}">
                <a16:creationId xmlns:a16="http://schemas.microsoft.com/office/drawing/2014/main" id="{823EE229-772D-2026-224C-99211A7580F0}"/>
              </a:ext>
            </a:extLst>
          </p:cNvPr>
          <p:cNvPicPr>
            <a:picLocks noChangeAspect="1"/>
          </p:cNvPicPr>
          <p:nvPr/>
        </p:nvPicPr>
        <p:blipFill>
          <a:blip r:embed="rId5"/>
          <a:stretch>
            <a:fillRect/>
          </a:stretch>
        </p:blipFill>
        <p:spPr>
          <a:xfrm>
            <a:off x="0" y="1252555"/>
            <a:ext cx="7772400" cy="2037985"/>
          </a:xfrm>
          <a:prstGeom prst="rect">
            <a:avLst/>
          </a:prstGeom>
        </p:spPr>
      </p:pic>
      <p:sp>
        <p:nvSpPr>
          <p:cNvPr id="6" name="TextBox 5">
            <a:extLst>
              <a:ext uri="{FF2B5EF4-FFF2-40B4-BE49-F238E27FC236}">
                <a16:creationId xmlns:a16="http://schemas.microsoft.com/office/drawing/2014/main" id="{BBE33772-FF84-D78B-95A7-A413FB6E1954}"/>
              </a:ext>
            </a:extLst>
          </p:cNvPr>
          <p:cNvSpPr txBox="1"/>
          <p:nvPr/>
        </p:nvSpPr>
        <p:spPr>
          <a:xfrm>
            <a:off x="9648169" y="2070600"/>
            <a:ext cx="2543825" cy="923330"/>
          </a:xfrm>
          <a:prstGeom prst="rect">
            <a:avLst/>
          </a:prstGeom>
          <a:noFill/>
        </p:spPr>
        <p:txBody>
          <a:bodyPr wrap="square">
            <a:spAutoFit/>
          </a:bodyPr>
          <a:lstStyle/>
          <a:p>
            <a:r>
              <a:rPr lang="en-GB" dirty="0">
                <a:solidFill>
                  <a:schemeClr val="accent1"/>
                </a:solidFill>
                <a:latin typeface="+mn-lt"/>
              </a:rPr>
              <a:t>APIs: #1 Broken Object Level Authorization Category</a:t>
            </a:r>
          </a:p>
        </p:txBody>
      </p:sp>
      <p:cxnSp>
        <p:nvCxnSpPr>
          <p:cNvPr id="11" name="Straight Connector 10">
            <a:extLst>
              <a:ext uri="{FF2B5EF4-FFF2-40B4-BE49-F238E27FC236}">
                <a16:creationId xmlns:a16="http://schemas.microsoft.com/office/drawing/2014/main" id="{79CE2502-2F03-3D1D-9E7D-624B75D8CC36}"/>
              </a:ext>
            </a:extLst>
          </p:cNvPr>
          <p:cNvCxnSpPr>
            <a:cxnSpLocks/>
          </p:cNvCxnSpPr>
          <p:nvPr/>
        </p:nvCxnSpPr>
        <p:spPr>
          <a:xfrm>
            <a:off x="8964206" y="3350688"/>
            <a:ext cx="0" cy="2957162"/>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62FE067-3AE7-FEF7-FD0E-9EF60A1A4124}"/>
              </a:ext>
            </a:extLst>
          </p:cNvPr>
          <p:cNvCxnSpPr>
            <a:cxnSpLocks/>
          </p:cNvCxnSpPr>
          <p:nvPr/>
        </p:nvCxnSpPr>
        <p:spPr>
          <a:xfrm>
            <a:off x="8967100" y="1567145"/>
            <a:ext cx="0" cy="1723395"/>
          </a:xfrm>
          <a:prstGeom prst="line">
            <a:avLst/>
          </a:prstGeom>
        </p:spPr>
        <p:style>
          <a:lnRef idx="1">
            <a:schemeClr val="accent1"/>
          </a:lnRef>
          <a:fillRef idx="0">
            <a:schemeClr val="accent1"/>
          </a:fillRef>
          <a:effectRef idx="0">
            <a:schemeClr val="accent1"/>
          </a:effectRef>
          <a:fontRef idx="minor">
            <a:schemeClr val="tx1"/>
          </a:fontRef>
        </p:style>
      </p:cxnSp>
      <p:pic>
        <p:nvPicPr>
          <p:cNvPr id="13" name="Picture 12" descr="A group of colorful rectangular objects&#10;&#10;Description automatically generated">
            <a:extLst>
              <a:ext uri="{FF2B5EF4-FFF2-40B4-BE49-F238E27FC236}">
                <a16:creationId xmlns:a16="http://schemas.microsoft.com/office/drawing/2014/main" id="{48E55C82-0AD0-1626-43D9-CD2CEB538743}"/>
              </a:ext>
            </a:extLst>
          </p:cNvPr>
          <p:cNvPicPr>
            <a:picLocks noChangeAspect="1"/>
          </p:cNvPicPr>
          <p:nvPr/>
        </p:nvPicPr>
        <p:blipFill>
          <a:blip r:embed="rId6"/>
          <a:stretch>
            <a:fillRect/>
          </a:stretch>
        </p:blipFill>
        <p:spPr>
          <a:xfrm>
            <a:off x="9117753" y="2063472"/>
            <a:ext cx="416150" cy="416150"/>
          </a:xfrm>
          <a:prstGeom prst="rect">
            <a:avLst/>
          </a:prstGeom>
        </p:spPr>
      </p:pic>
      <p:pic>
        <p:nvPicPr>
          <p:cNvPr id="14" name="Picture 13" descr="A group of colorful rectangular objects&#10;&#10;Description automatically generated">
            <a:extLst>
              <a:ext uri="{FF2B5EF4-FFF2-40B4-BE49-F238E27FC236}">
                <a16:creationId xmlns:a16="http://schemas.microsoft.com/office/drawing/2014/main" id="{BBF42104-9429-71E0-23C2-F3DEADAE2BE7}"/>
              </a:ext>
            </a:extLst>
          </p:cNvPr>
          <p:cNvPicPr>
            <a:picLocks noChangeAspect="1"/>
          </p:cNvPicPr>
          <p:nvPr/>
        </p:nvPicPr>
        <p:blipFill>
          <a:blip r:embed="rId6"/>
          <a:stretch>
            <a:fillRect/>
          </a:stretch>
        </p:blipFill>
        <p:spPr>
          <a:xfrm>
            <a:off x="9117753" y="4317366"/>
            <a:ext cx="416150" cy="416150"/>
          </a:xfrm>
          <a:prstGeom prst="rect">
            <a:avLst/>
          </a:prstGeom>
        </p:spPr>
      </p:pic>
    </p:spTree>
    <p:extLst>
      <p:ext uri="{BB962C8B-B14F-4D97-AF65-F5344CB8AC3E}">
        <p14:creationId xmlns:p14="http://schemas.microsoft.com/office/powerpoint/2010/main" val="169456729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C05A8E-B841-A724-D3CB-3B56C66165BA}"/>
            </a:ext>
          </a:extLst>
        </p:cNvPr>
        <p:cNvGrpSpPr/>
        <p:nvPr/>
      </p:nvGrpSpPr>
      <p:grpSpPr>
        <a:xfrm>
          <a:off x="0" y="0"/>
          <a:ext cx="0" cy="0"/>
          <a:chOff x="0" y="0"/>
          <a:chExt cx="0" cy="0"/>
        </a:xfrm>
      </p:grpSpPr>
      <p:sp>
        <p:nvSpPr>
          <p:cNvPr id="10" name="Footer Placeholder 3">
            <a:extLst>
              <a:ext uri="{FF2B5EF4-FFF2-40B4-BE49-F238E27FC236}">
                <a16:creationId xmlns:a16="http://schemas.microsoft.com/office/drawing/2014/main" id="{A76B12AD-60EF-9F48-ADA5-18AB7B33E4B0}"/>
              </a:ext>
            </a:extLst>
          </p:cNvPr>
          <p:cNvSpPr>
            <a:spLocks noGrp="1"/>
          </p:cNvSpPr>
          <p:nvPr>
            <p:ph type="ftr" sz="quarter" idx="10"/>
          </p:nvPr>
        </p:nvSpPr>
        <p:spPr/>
        <p:txBody>
          <a:bodyPr/>
          <a:lstStyle/>
          <a:p>
            <a:r>
              <a:rPr lang="en-US" dirty="0">
                <a:solidFill>
                  <a:srgbClr val="10CFC9"/>
                </a:solidFill>
              </a:rPr>
              <a:t>Fixing Security pain points</a:t>
            </a:r>
          </a:p>
        </p:txBody>
      </p:sp>
      <p:sp>
        <p:nvSpPr>
          <p:cNvPr id="5" name="Slide Number Placeholder 4">
            <a:extLst>
              <a:ext uri="{FF2B5EF4-FFF2-40B4-BE49-F238E27FC236}">
                <a16:creationId xmlns:a16="http://schemas.microsoft.com/office/drawing/2014/main" id="{9CFFE4EF-E24C-43E7-97E5-4EADE1E9E0DB}"/>
              </a:ext>
            </a:extLst>
          </p:cNvPr>
          <p:cNvSpPr>
            <a:spLocks noGrp="1"/>
          </p:cNvSpPr>
          <p:nvPr>
            <p:ph type="sldNum" sz="quarter" idx="11"/>
          </p:nvPr>
        </p:nvSpPr>
        <p:spPr/>
        <p:txBody>
          <a:bodyPr/>
          <a:lstStyle/>
          <a:p>
            <a:fld id="{4C012138-8E1B-0248-81B8-1431062B3210}" type="slidenum">
              <a:rPr lang="ro-RO" smtClean="0"/>
              <a:pPr/>
              <a:t>50</a:t>
            </a:fld>
            <a:endParaRPr lang="ro-RO" dirty="0"/>
          </a:p>
        </p:txBody>
      </p:sp>
      <p:pic>
        <p:nvPicPr>
          <p:cNvPr id="17424" name="Picture 16">
            <a:extLst>
              <a:ext uri="{FF2B5EF4-FFF2-40B4-BE49-F238E27FC236}">
                <a16:creationId xmlns:a16="http://schemas.microsoft.com/office/drawing/2014/main" id="{85E7355E-07EE-2A98-9DF5-DA37B80B03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a:extLst>
              <a:ext uri="{FF2B5EF4-FFF2-40B4-BE49-F238E27FC236}">
                <a16:creationId xmlns:a16="http://schemas.microsoft.com/office/drawing/2014/main" id="{38159249-3433-B72F-9BE3-0D23CAAE9FAD}"/>
              </a:ext>
            </a:extLst>
          </p:cNvPr>
          <p:cNvSpPr txBox="1"/>
          <p:nvPr/>
        </p:nvSpPr>
        <p:spPr>
          <a:xfrm>
            <a:off x="483469" y="1666045"/>
            <a:ext cx="4501486" cy="2308324"/>
          </a:xfrm>
          <a:prstGeom prst="rect">
            <a:avLst/>
          </a:prstGeom>
          <a:noFill/>
        </p:spPr>
        <p:txBody>
          <a:bodyPr wrap="square">
            <a:spAutoFit/>
          </a:bodyPr>
          <a:lstStyle/>
          <a:p>
            <a:pPr algn="l"/>
            <a:r>
              <a:rPr lang="en-GB" sz="1600" b="1" i="0" dirty="0">
                <a:solidFill>
                  <a:srgbClr val="212529"/>
                </a:solidFill>
                <a:effectLst/>
                <a:latin typeface="Kanit" pitchFamily="2" charset="-34"/>
                <a:cs typeface="Kanit" pitchFamily="2" charset="-34"/>
              </a:rPr>
              <a:t>Reproduction steps</a:t>
            </a:r>
            <a:r>
              <a:rPr lang="en-GB" sz="1600" b="0" i="0" dirty="0">
                <a:solidFill>
                  <a:srgbClr val="212529"/>
                </a:solidFill>
                <a:effectLst/>
                <a:latin typeface="Kanit" pitchFamily="2" charset="-34"/>
                <a:cs typeface="Kanit" pitchFamily="2" charset="-34"/>
              </a:rPr>
              <a:t>:</a:t>
            </a:r>
            <a:endParaRPr lang="en-GB" sz="1600" dirty="0">
              <a:solidFill>
                <a:schemeClr val="accent1"/>
              </a:solidFill>
              <a:latin typeface="+mn-lt"/>
            </a:endParaRPr>
          </a:p>
          <a:p>
            <a:pPr algn="l"/>
            <a:r>
              <a:rPr lang="en-GB" sz="1600" b="0" i="0" dirty="0">
                <a:solidFill>
                  <a:srgbClr val="212529"/>
                </a:solidFill>
                <a:effectLst/>
                <a:latin typeface="Kanit" pitchFamily="2" charset="-34"/>
                <a:cs typeface="Kanit" pitchFamily="2" charset="-34"/>
              </a:rPr>
              <a:t>5.When the victim taps on the notification from the above step 3, he will see the following message set by the attacker in step 4. </a:t>
            </a:r>
            <a:br>
              <a:rPr lang="en-GB" sz="1600" b="0" i="0" dirty="0">
                <a:solidFill>
                  <a:srgbClr val="212529"/>
                </a:solidFill>
                <a:effectLst/>
                <a:latin typeface="Kanit" pitchFamily="2" charset="-34"/>
                <a:cs typeface="Kanit" pitchFamily="2" charset="-34"/>
              </a:rPr>
            </a:br>
            <a:r>
              <a:rPr lang="en-GB" sz="1600" b="0" i="0" dirty="0">
                <a:solidFill>
                  <a:srgbClr val="212529"/>
                </a:solidFill>
                <a:effectLst/>
                <a:latin typeface="Kanit" pitchFamily="2" charset="-34"/>
                <a:cs typeface="Kanit" pitchFamily="2" charset="-34"/>
              </a:rPr>
              <a:t>There will be an ‘edited’ sign below the actual message but there are no signs of who did the edit. In addition, every account name is not unique and the attacker could choose any name possible.</a:t>
            </a:r>
          </a:p>
        </p:txBody>
      </p:sp>
      <p:pic>
        <p:nvPicPr>
          <p:cNvPr id="3" name="Picture 2" descr="A screenshot of a phone&#10;&#10;Description automatically generated">
            <a:extLst>
              <a:ext uri="{FF2B5EF4-FFF2-40B4-BE49-F238E27FC236}">
                <a16:creationId xmlns:a16="http://schemas.microsoft.com/office/drawing/2014/main" id="{EB2EABA3-B884-9DD2-22A6-6672AFCAA552}"/>
              </a:ext>
            </a:extLst>
          </p:cNvPr>
          <p:cNvPicPr>
            <a:picLocks noChangeAspect="1"/>
          </p:cNvPicPr>
          <p:nvPr/>
        </p:nvPicPr>
        <p:blipFill>
          <a:blip r:embed="rId4"/>
          <a:stretch>
            <a:fillRect/>
          </a:stretch>
        </p:blipFill>
        <p:spPr>
          <a:xfrm>
            <a:off x="5345247" y="1666045"/>
            <a:ext cx="2407274" cy="5208961"/>
          </a:xfrm>
          <a:prstGeom prst="rect">
            <a:avLst/>
          </a:prstGeom>
        </p:spPr>
      </p:pic>
      <p:sp>
        <p:nvSpPr>
          <p:cNvPr id="2" name="Title 1">
            <a:extLst>
              <a:ext uri="{FF2B5EF4-FFF2-40B4-BE49-F238E27FC236}">
                <a16:creationId xmlns:a16="http://schemas.microsoft.com/office/drawing/2014/main" id="{896EB246-81A9-0FB4-5674-A07F5A80A79A}"/>
              </a:ext>
            </a:extLst>
          </p:cNvPr>
          <p:cNvSpPr>
            <a:spLocks noGrp="1"/>
          </p:cNvSpPr>
          <p:nvPr>
            <p:ph type="title"/>
          </p:nvPr>
        </p:nvSpPr>
        <p:spPr>
          <a:xfrm>
            <a:off x="483469" y="254643"/>
            <a:ext cx="7990243" cy="1224460"/>
          </a:xfrm>
        </p:spPr>
        <p:txBody>
          <a:bodyPr vert="horz">
            <a:normAutofit/>
          </a:bodyPr>
          <a:lstStyle/>
          <a:p>
            <a:r>
              <a:rPr lang="en-US" sz="2800" dirty="0"/>
              <a:t>Vulnerability #4 –Delete, recover and edit other people’s messages</a:t>
            </a:r>
            <a:endParaRPr lang="ro-RO" sz="2800" dirty="0"/>
          </a:p>
        </p:txBody>
      </p:sp>
    </p:spTree>
    <p:extLst>
      <p:ext uri="{BB962C8B-B14F-4D97-AF65-F5344CB8AC3E}">
        <p14:creationId xmlns:p14="http://schemas.microsoft.com/office/powerpoint/2010/main" val="218936523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8EBE33-A14D-4DC7-A019-2DE47B331F41}"/>
            </a:ext>
          </a:extLst>
        </p:cNvPr>
        <p:cNvGrpSpPr/>
        <p:nvPr/>
      </p:nvGrpSpPr>
      <p:grpSpPr>
        <a:xfrm>
          <a:off x="0" y="0"/>
          <a:ext cx="0" cy="0"/>
          <a:chOff x="0" y="0"/>
          <a:chExt cx="0" cy="0"/>
        </a:xfrm>
      </p:grpSpPr>
      <p:sp>
        <p:nvSpPr>
          <p:cNvPr id="10" name="Footer Placeholder 3">
            <a:extLst>
              <a:ext uri="{FF2B5EF4-FFF2-40B4-BE49-F238E27FC236}">
                <a16:creationId xmlns:a16="http://schemas.microsoft.com/office/drawing/2014/main" id="{4D2FD71D-D6D9-44EE-9C4B-D9D5A3295221}"/>
              </a:ext>
            </a:extLst>
          </p:cNvPr>
          <p:cNvSpPr>
            <a:spLocks noGrp="1"/>
          </p:cNvSpPr>
          <p:nvPr>
            <p:ph type="ftr" sz="quarter" idx="10"/>
          </p:nvPr>
        </p:nvSpPr>
        <p:spPr/>
        <p:txBody>
          <a:bodyPr/>
          <a:lstStyle/>
          <a:p>
            <a:r>
              <a:rPr lang="en-US" dirty="0">
                <a:solidFill>
                  <a:srgbClr val="10CFC9"/>
                </a:solidFill>
              </a:rPr>
              <a:t>Fixing Security pain points</a:t>
            </a:r>
          </a:p>
        </p:txBody>
      </p:sp>
      <p:sp>
        <p:nvSpPr>
          <p:cNvPr id="5" name="Slide Number Placeholder 4">
            <a:extLst>
              <a:ext uri="{FF2B5EF4-FFF2-40B4-BE49-F238E27FC236}">
                <a16:creationId xmlns:a16="http://schemas.microsoft.com/office/drawing/2014/main" id="{B05C7D5F-1AFD-91C4-39B2-A50397B6B1BF}"/>
              </a:ext>
            </a:extLst>
          </p:cNvPr>
          <p:cNvSpPr>
            <a:spLocks noGrp="1"/>
          </p:cNvSpPr>
          <p:nvPr>
            <p:ph type="sldNum" sz="quarter" idx="11"/>
          </p:nvPr>
        </p:nvSpPr>
        <p:spPr/>
        <p:txBody>
          <a:bodyPr/>
          <a:lstStyle/>
          <a:p>
            <a:fld id="{4C012138-8E1B-0248-81B8-1431062B3210}" type="slidenum">
              <a:rPr lang="ro-RO" smtClean="0"/>
              <a:pPr/>
              <a:t>51</a:t>
            </a:fld>
            <a:endParaRPr lang="ro-RO" dirty="0"/>
          </a:p>
        </p:txBody>
      </p:sp>
      <p:pic>
        <p:nvPicPr>
          <p:cNvPr id="17424" name="Picture 16">
            <a:extLst>
              <a:ext uri="{FF2B5EF4-FFF2-40B4-BE49-F238E27FC236}">
                <a16:creationId xmlns:a16="http://schemas.microsoft.com/office/drawing/2014/main" id="{BF59B427-8F3A-A16C-F7A5-BF4F7D5593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a:extLst>
              <a:ext uri="{FF2B5EF4-FFF2-40B4-BE49-F238E27FC236}">
                <a16:creationId xmlns:a16="http://schemas.microsoft.com/office/drawing/2014/main" id="{1E94513B-44A0-B2E6-4AB9-A65CE0CBAC9F}"/>
              </a:ext>
            </a:extLst>
          </p:cNvPr>
          <p:cNvSpPr txBox="1"/>
          <p:nvPr/>
        </p:nvSpPr>
        <p:spPr>
          <a:xfrm>
            <a:off x="483469" y="1666042"/>
            <a:ext cx="6929702" cy="646331"/>
          </a:xfrm>
          <a:prstGeom prst="rect">
            <a:avLst/>
          </a:prstGeom>
          <a:noFill/>
        </p:spPr>
        <p:txBody>
          <a:bodyPr wrap="square">
            <a:spAutoFit/>
          </a:bodyPr>
          <a:lstStyle/>
          <a:p>
            <a:pPr algn="l"/>
            <a:r>
              <a:rPr lang="en-GB" b="1" i="0" dirty="0">
                <a:solidFill>
                  <a:srgbClr val="212529"/>
                </a:solidFill>
                <a:effectLst/>
                <a:latin typeface="Kanit" pitchFamily="2" charset="-34"/>
                <a:cs typeface="Kanit" pitchFamily="2" charset="-34"/>
              </a:rPr>
              <a:t>Details</a:t>
            </a:r>
            <a:r>
              <a:rPr lang="en-GB" b="0" i="0" dirty="0">
                <a:solidFill>
                  <a:srgbClr val="212529"/>
                </a:solidFill>
                <a:effectLst/>
                <a:latin typeface="Kanit" pitchFamily="2" charset="-34"/>
                <a:cs typeface="Kanit" pitchFamily="2" charset="-34"/>
              </a:rPr>
              <a:t>: You can update someone else’s profile information, including name, sexuality, age, etc.</a:t>
            </a:r>
          </a:p>
        </p:txBody>
      </p:sp>
      <p:sp>
        <p:nvSpPr>
          <p:cNvPr id="4" name="Title 1">
            <a:extLst>
              <a:ext uri="{FF2B5EF4-FFF2-40B4-BE49-F238E27FC236}">
                <a16:creationId xmlns:a16="http://schemas.microsoft.com/office/drawing/2014/main" id="{0309247D-9A5F-7B9B-78F9-4DAEB56D1DDE}"/>
              </a:ext>
            </a:extLst>
          </p:cNvPr>
          <p:cNvSpPr txBox="1">
            <a:spLocks/>
          </p:cNvSpPr>
          <p:nvPr/>
        </p:nvSpPr>
        <p:spPr>
          <a:xfrm>
            <a:off x="483468" y="254643"/>
            <a:ext cx="8070209" cy="1224460"/>
          </a:xfrm>
          <a:prstGeom prst="rect">
            <a:avLst/>
          </a:prstGeom>
        </p:spPr>
        <p:txBody>
          <a:bodyPr vert="horz" anchor="b">
            <a:normAutofit/>
          </a:bodyPr>
          <a:lstStyle>
            <a:lvl1pPr algn="l" defTabSz="914400" rtl="0" eaLnBrk="1" latinLnBrk="0" hangingPunct="1">
              <a:lnSpc>
                <a:spcPct val="100000"/>
              </a:lnSpc>
              <a:spcBef>
                <a:spcPct val="0"/>
              </a:spcBef>
              <a:buNone/>
              <a:defRPr sz="4400" b="1" kern="1200">
                <a:solidFill>
                  <a:srgbClr val="5F4776"/>
                </a:solidFill>
                <a:latin typeface="+mj-lt"/>
                <a:ea typeface="+mj-ea"/>
                <a:cs typeface="+mj-cs"/>
              </a:defRPr>
            </a:lvl1pPr>
          </a:lstStyle>
          <a:p>
            <a:pPr fontAlgn="auto">
              <a:spcAft>
                <a:spcPts val="0"/>
              </a:spcAft>
            </a:pPr>
            <a:r>
              <a:rPr lang="en-US" sz="2800" dirty="0"/>
              <a:t>Vulnerability #5 – Update someone else’s profile information</a:t>
            </a:r>
            <a:endParaRPr lang="ro-RO" sz="2800" dirty="0"/>
          </a:p>
        </p:txBody>
      </p:sp>
      <p:sp>
        <p:nvSpPr>
          <p:cNvPr id="7" name="TextBox 6">
            <a:extLst>
              <a:ext uri="{FF2B5EF4-FFF2-40B4-BE49-F238E27FC236}">
                <a16:creationId xmlns:a16="http://schemas.microsoft.com/office/drawing/2014/main" id="{ADD19D41-C271-FEE5-6E68-7076BD94AE25}"/>
              </a:ext>
            </a:extLst>
          </p:cNvPr>
          <p:cNvSpPr txBox="1"/>
          <p:nvPr/>
        </p:nvSpPr>
        <p:spPr>
          <a:xfrm>
            <a:off x="509344" y="2520999"/>
            <a:ext cx="6929702" cy="646331"/>
          </a:xfrm>
          <a:prstGeom prst="rect">
            <a:avLst/>
          </a:prstGeom>
          <a:noFill/>
        </p:spPr>
        <p:txBody>
          <a:bodyPr wrap="square">
            <a:spAutoFit/>
          </a:bodyPr>
          <a:lstStyle/>
          <a:p>
            <a:pPr algn="l"/>
            <a:r>
              <a:rPr lang="en-GB" b="1" i="0" dirty="0">
                <a:solidFill>
                  <a:srgbClr val="212529"/>
                </a:solidFill>
                <a:effectLst/>
                <a:latin typeface="Kanit" pitchFamily="2" charset="-34"/>
                <a:cs typeface="Kanit" pitchFamily="2" charset="-34"/>
              </a:rPr>
              <a:t>Instance</a:t>
            </a:r>
            <a:r>
              <a:rPr lang="en-GB" b="0" i="0" dirty="0">
                <a:solidFill>
                  <a:srgbClr val="212529"/>
                </a:solidFill>
                <a:effectLst/>
                <a:latin typeface="Kanit" pitchFamily="2" charset="-34"/>
                <a:cs typeface="Kanit" pitchFamily="2" charset="-34"/>
              </a:rPr>
              <a:t>: https://</a:t>
            </a:r>
            <a:r>
              <a:rPr lang="en-GB" b="0" i="0" dirty="0" err="1">
                <a:solidFill>
                  <a:srgbClr val="212529"/>
                </a:solidFill>
                <a:effectLst/>
                <a:latin typeface="Kanit" pitchFamily="2" charset="-34"/>
                <a:cs typeface="Kanit" pitchFamily="2" charset="-34"/>
              </a:rPr>
              <a:t>core.api.feeld.co</a:t>
            </a:r>
            <a:r>
              <a:rPr lang="en-GB" b="0" i="0" dirty="0">
                <a:solidFill>
                  <a:srgbClr val="212529"/>
                </a:solidFill>
                <a:effectLst/>
                <a:latin typeface="Kanit" pitchFamily="2" charset="-34"/>
                <a:cs typeface="Kanit" pitchFamily="2" charset="-34"/>
              </a:rPr>
              <a:t>/</a:t>
            </a:r>
            <a:r>
              <a:rPr lang="en-GB" b="0" i="0" dirty="0" err="1">
                <a:solidFill>
                  <a:srgbClr val="212529"/>
                </a:solidFill>
                <a:effectLst/>
                <a:latin typeface="Kanit" pitchFamily="2" charset="-34"/>
                <a:cs typeface="Kanit" pitchFamily="2" charset="-34"/>
              </a:rPr>
              <a:t>graphql</a:t>
            </a:r>
            <a:r>
              <a:rPr lang="en-GB" b="0" i="0" dirty="0">
                <a:solidFill>
                  <a:srgbClr val="212529"/>
                </a:solidFill>
                <a:effectLst/>
                <a:latin typeface="Kanit" pitchFamily="2" charset="-34"/>
                <a:cs typeface="Kanit" pitchFamily="2" charset="-34"/>
              </a:rPr>
              <a:t> (“</a:t>
            </a:r>
            <a:r>
              <a:rPr lang="en-GB" b="0" i="0" dirty="0" err="1">
                <a:solidFill>
                  <a:srgbClr val="212529"/>
                </a:solidFill>
                <a:effectLst/>
                <a:latin typeface="Kanit" pitchFamily="2" charset="-34"/>
                <a:cs typeface="Kanit" pitchFamily="2" charset="-34"/>
              </a:rPr>
              <a:t>operationName</a:t>
            </a:r>
            <a:r>
              <a:rPr lang="en-GB" b="0" i="0" dirty="0">
                <a:solidFill>
                  <a:srgbClr val="212529"/>
                </a:solidFill>
                <a:effectLst/>
                <a:latin typeface="Kanit" pitchFamily="2" charset="-34"/>
                <a:cs typeface="Kanit" pitchFamily="2" charset="-34"/>
              </a:rPr>
              <a:t>”:”</a:t>
            </a:r>
            <a:r>
              <a:rPr lang="en-GB" b="0" i="0" dirty="0" err="1">
                <a:solidFill>
                  <a:srgbClr val="212529"/>
                </a:solidFill>
                <a:effectLst/>
                <a:latin typeface="Kanit" pitchFamily="2" charset="-34"/>
                <a:cs typeface="Kanit" pitchFamily="2" charset="-34"/>
              </a:rPr>
              <a:t>ProfileUpdate</a:t>
            </a:r>
            <a:r>
              <a:rPr lang="en-GB" b="0" i="0" dirty="0">
                <a:solidFill>
                  <a:srgbClr val="212529"/>
                </a:solidFill>
                <a:effectLst/>
                <a:latin typeface="Kanit" pitchFamily="2" charset="-34"/>
                <a:cs typeface="Kanit" pitchFamily="2" charset="-34"/>
              </a:rPr>
              <a:t>”)</a:t>
            </a:r>
          </a:p>
        </p:txBody>
      </p:sp>
      <p:sp>
        <p:nvSpPr>
          <p:cNvPr id="2" name="TextBox 1">
            <a:extLst>
              <a:ext uri="{FF2B5EF4-FFF2-40B4-BE49-F238E27FC236}">
                <a16:creationId xmlns:a16="http://schemas.microsoft.com/office/drawing/2014/main" id="{0CBB9390-0293-529E-04DC-156EC139827B}"/>
              </a:ext>
            </a:extLst>
          </p:cNvPr>
          <p:cNvSpPr txBox="1"/>
          <p:nvPr/>
        </p:nvSpPr>
        <p:spPr>
          <a:xfrm>
            <a:off x="9196961" y="510258"/>
            <a:ext cx="2361080" cy="923330"/>
          </a:xfrm>
          <a:prstGeom prst="rect">
            <a:avLst/>
          </a:prstGeom>
          <a:noFill/>
        </p:spPr>
        <p:txBody>
          <a:bodyPr wrap="square">
            <a:spAutoFit/>
          </a:bodyPr>
          <a:lstStyle/>
          <a:p>
            <a:r>
              <a:rPr lang="en-GB" dirty="0">
                <a:solidFill>
                  <a:schemeClr val="accent1"/>
                </a:solidFill>
                <a:latin typeface="+mn-lt"/>
              </a:rPr>
              <a:t>#1 Broken Object Level Authorization</a:t>
            </a:r>
            <a:br>
              <a:rPr lang="en-GB" dirty="0">
                <a:solidFill>
                  <a:schemeClr val="accent1"/>
                </a:solidFill>
                <a:latin typeface="+mn-lt"/>
              </a:rPr>
            </a:br>
            <a:r>
              <a:rPr lang="en-GB" dirty="0">
                <a:solidFill>
                  <a:schemeClr val="accent1"/>
                </a:solidFill>
                <a:latin typeface="+mn-lt"/>
              </a:rPr>
              <a:t>Category</a:t>
            </a:r>
          </a:p>
        </p:txBody>
      </p:sp>
      <p:cxnSp>
        <p:nvCxnSpPr>
          <p:cNvPr id="3" name="Straight Connector 2">
            <a:extLst>
              <a:ext uri="{FF2B5EF4-FFF2-40B4-BE49-F238E27FC236}">
                <a16:creationId xmlns:a16="http://schemas.microsoft.com/office/drawing/2014/main" id="{461C1E15-119A-F44A-A792-AE0FA73531FB}"/>
              </a:ext>
            </a:extLst>
          </p:cNvPr>
          <p:cNvCxnSpPr>
            <a:cxnSpLocks/>
          </p:cNvCxnSpPr>
          <p:nvPr/>
        </p:nvCxnSpPr>
        <p:spPr>
          <a:xfrm>
            <a:off x="8627264" y="508653"/>
            <a:ext cx="0" cy="879676"/>
          </a:xfrm>
          <a:prstGeom prst="line">
            <a:avLst/>
          </a:prstGeom>
        </p:spPr>
        <p:style>
          <a:lnRef idx="1">
            <a:schemeClr val="accent1"/>
          </a:lnRef>
          <a:fillRef idx="0">
            <a:schemeClr val="accent1"/>
          </a:fillRef>
          <a:effectRef idx="0">
            <a:schemeClr val="accent1"/>
          </a:effectRef>
          <a:fontRef idx="minor">
            <a:schemeClr val="tx1"/>
          </a:fontRef>
        </p:style>
      </p:cxnSp>
      <p:pic>
        <p:nvPicPr>
          <p:cNvPr id="8" name="Picture 7" descr="A group of colorful rectangular objects&#10;&#10;Description automatically generated">
            <a:extLst>
              <a:ext uri="{FF2B5EF4-FFF2-40B4-BE49-F238E27FC236}">
                <a16:creationId xmlns:a16="http://schemas.microsoft.com/office/drawing/2014/main" id="{418D8847-70C0-CFCB-4A07-D6551503EE17}"/>
              </a:ext>
            </a:extLst>
          </p:cNvPr>
          <p:cNvPicPr>
            <a:picLocks noChangeAspect="1"/>
          </p:cNvPicPr>
          <p:nvPr/>
        </p:nvPicPr>
        <p:blipFill>
          <a:blip r:embed="rId4"/>
          <a:stretch>
            <a:fillRect/>
          </a:stretch>
        </p:blipFill>
        <p:spPr>
          <a:xfrm>
            <a:off x="8780811" y="555773"/>
            <a:ext cx="416150" cy="416150"/>
          </a:xfrm>
          <a:prstGeom prst="rect">
            <a:avLst/>
          </a:prstGeom>
        </p:spPr>
      </p:pic>
    </p:spTree>
    <p:extLst>
      <p:ext uri="{BB962C8B-B14F-4D97-AF65-F5344CB8AC3E}">
        <p14:creationId xmlns:p14="http://schemas.microsoft.com/office/powerpoint/2010/main" val="291166397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5BA70C-5F07-C128-81DB-3AC1FB46CC7C}"/>
            </a:ext>
          </a:extLst>
        </p:cNvPr>
        <p:cNvGrpSpPr/>
        <p:nvPr/>
      </p:nvGrpSpPr>
      <p:grpSpPr>
        <a:xfrm>
          <a:off x="0" y="0"/>
          <a:ext cx="0" cy="0"/>
          <a:chOff x="0" y="0"/>
          <a:chExt cx="0" cy="0"/>
        </a:xfrm>
      </p:grpSpPr>
      <p:sp>
        <p:nvSpPr>
          <p:cNvPr id="10" name="Footer Placeholder 3">
            <a:extLst>
              <a:ext uri="{FF2B5EF4-FFF2-40B4-BE49-F238E27FC236}">
                <a16:creationId xmlns:a16="http://schemas.microsoft.com/office/drawing/2014/main" id="{7338AD72-C1B9-B993-7B2B-1197EB601AE6}"/>
              </a:ext>
            </a:extLst>
          </p:cNvPr>
          <p:cNvSpPr>
            <a:spLocks noGrp="1"/>
          </p:cNvSpPr>
          <p:nvPr>
            <p:ph type="ftr" sz="quarter" idx="10"/>
          </p:nvPr>
        </p:nvSpPr>
        <p:spPr/>
        <p:txBody>
          <a:bodyPr/>
          <a:lstStyle/>
          <a:p>
            <a:r>
              <a:rPr lang="en-US" dirty="0">
                <a:solidFill>
                  <a:srgbClr val="10CFC9"/>
                </a:solidFill>
              </a:rPr>
              <a:t>Fixing Security pain points</a:t>
            </a:r>
          </a:p>
        </p:txBody>
      </p:sp>
      <p:sp>
        <p:nvSpPr>
          <p:cNvPr id="5" name="Slide Number Placeholder 4">
            <a:extLst>
              <a:ext uri="{FF2B5EF4-FFF2-40B4-BE49-F238E27FC236}">
                <a16:creationId xmlns:a16="http://schemas.microsoft.com/office/drawing/2014/main" id="{0252ADF4-5275-960A-C8B6-C9FDC5CFDA52}"/>
              </a:ext>
            </a:extLst>
          </p:cNvPr>
          <p:cNvSpPr>
            <a:spLocks noGrp="1"/>
          </p:cNvSpPr>
          <p:nvPr>
            <p:ph type="sldNum" sz="quarter" idx="11"/>
          </p:nvPr>
        </p:nvSpPr>
        <p:spPr/>
        <p:txBody>
          <a:bodyPr/>
          <a:lstStyle/>
          <a:p>
            <a:fld id="{4C012138-8E1B-0248-81B8-1431062B3210}" type="slidenum">
              <a:rPr lang="ro-RO" smtClean="0"/>
              <a:pPr/>
              <a:t>52</a:t>
            </a:fld>
            <a:endParaRPr lang="ro-RO" dirty="0"/>
          </a:p>
        </p:txBody>
      </p:sp>
      <p:pic>
        <p:nvPicPr>
          <p:cNvPr id="17424" name="Picture 16">
            <a:extLst>
              <a:ext uri="{FF2B5EF4-FFF2-40B4-BE49-F238E27FC236}">
                <a16:creationId xmlns:a16="http://schemas.microsoft.com/office/drawing/2014/main" id="{4D84DBCB-408A-11D5-7342-D7F5BC6769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a:extLst>
              <a:ext uri="{FF2B5EF4-FFF2-40B4-BE49-F238E27FC236}">
                <a16:creationId xmlns:a16="http://schemas.microsoft.com/office/drawing/2014/main" id="{6326A4FF-55A3-F5AF-9B36-2BDA634B2395}"/>
              </a:ext>
            </a:extLst>
          </p:cNvPr>
          <p:cNvSpPr txBox="1"/>
          <p:nvPr/>
        </p:nvSpPr>
        <p:spPr>
          <a:xfrm>
            <a:off x="483468" y="1666045"/>
            <a:ext cx="10165241" cy="1446550"/>
          </a:xfrm>
          <a:prstGeom prst="rect">
            <a:avLst/>
          </a:prstGeom>
          <a:noFill/>
        </p:spPr>
        <p:txBody>
          <a:bodyPr wrap="square">
            <a:spAutoFit/>
          </a:bodyPr>
          <a:lstStyle/>
          <a:p>
            <a:pPr algn="l"/>
            <a:r>
              <a:rPr lang="en-GB" sz="1600" b="1" i="0" dirty="0">
                <a:solidFill>
                  <a:srgbClr val="212529"/>
                </a:solidFill>
                <a:effectLst/>
                <a:latin typeface="Kanit" pitchFamily="2" charset="-34"/>
                <a:cs typeface="Kanit" pitchFamily="2" charset="-34"/>
              </a:rPr>
              <a:t>Reproduction steps</a:t>
            </a:r>
            <a:r>
              <a:rPr lang="en-GB" sz="1600" b="0" i="0" dirty="0">
                <a:solidFill>
                  <a:srgbClr val="212529"/>
                </a:solidFill>
                <a:effectLst/>
                <a:latin typeface="Kanit" pitchFamily="2" charset="-34"/>
                <a:cs typeface="Kanit" pitchFamily="2" charset="-34"/>
              </a:rPr>
              <a:t>:</a:t>
            </a:r>
            <a:endParaRPr lang="en-GB" sz="1600" dirty="0">
              <a:solidFill>
                <a:schemeClr val="accent1"/>
              </a:solidFill>
              <a:latin typeface="+mn-lt"/>
            </a:endParaRPr>
          </a:p>
          <a:p>
            <a:r>
              <a:rPr lang="en-GB" b="0" i="0" dirty="0">
                <a:solidFill>
                  <a:srgbClr val="212529"/>
                </a:solidFill>
                <a:effectLst/>
                <a:latin typeface="Kanit" pitchFamily="2" charset="-34"/>
                <a:cs typeface="Kanit" pitchFamily="2" charset="-34"/>
              </a:rPr>
              <a:t>1.Let’s login the mobile application as the ‘attacker’ and go to the ‘Profile’ – ‘Edit Profile’ menu.</a:t>
            </a:r>
            <a:br>
              <a:rPr lang="en-GB" dirty="0"/>
            </a:br>
            <a:r>
              <a:rPr lang="en-GB" b="0" i="0" dirty="0">
                <a:solidFill>
                  <a:srgbClr val="212529"/>
                </a:solidFill>
                <a:effectLst/>
                <a:latin typeface="Kanit" pitchFamily="2" charset="-34"/>
                <a:cs typeface="Kanit" pitchFamily="2" charset="-34"/>
              </a:rPr>
              <a:t>2.Edit 1 thing on the profile such as ‘bio’, save the change, and intercept the /</a:t>
            </a:r>
            <a:r>
              <a:rPr lang="en-GB" b="0" i="0" dirty="0" err="1">
                <a:solidFill>
                  <a:srgbClr val="212529"/>
                </a:solidFill>
                <a:effectLst/>
                <a:latin typeface="Kanit" pitchFamily="2" charset="-34"/>
                <a:cs typeface="Kanit" pitchFamily="2" charset="-34"/>
              </a:rPr>
              <a:t>graphql</a:t>
            </a:r>
            <a:r>
              <a:rPr lang="en-GB" b="0" i="0" dirty="0">
                <a:solidFill>
                  <a:srgbClr val="212529"/>
                </a:solidFill>
                <a:effectLst/>
                <a:latin typeface="Kanit" pitchFamily="2" charset="-34"/>
                <a:cs typeface="Kanit" pitchFamily="2" charset="-34"/>
              </a:rPr>
              <a:t> request with </a:t>
            </a:r>
            <a:r>
              <a:rPr lang="en-GB" b="0" i="0" dirty="0" err="1">
                <a:solidFill>
                  <a:srgbClr val="212529"/>
                </a:solidFill>
                <a:effectLst/>
                <a:latin typeface="Kanit" pitchFamily="2" charset="-34"/>
                <a:cs typeface="Kanit" pitchFamily="2" charset="-34"/>
              </a:rPr>
              <a:t>operationName</a:t>
            </a:r>
            <a:r>
              <a:rPr lang="en-GB" b="0" i="0" dirty="0">
                <a:solidFill>
                  <a:srgbClr val="212529"/>
                </a:solidFill>
                <a:effectLst/>
                <a:latin typeface="Kanit" pitchFamily="2" charset="-34"/>
                <a:cs typeface="Kanit" pitchFamily="2" charset="-34"/>
              </a:rPr>
              <a:t>: ‘</a:t>
            </a:r>
            <a:r>
              <a:rPr lang="en-GB" b="0" i="0" dirty="0" err="1">
                <a:solidFill>
                  <a:srgbClr val="212529"/>
                </a:solidFill>
                <a:effectLst/>
                <a:latin typeface="Kanit" pitchFamily="2" charset="-34"/>
                <a:cs typeface="Kanit" pitchFamily="2" charset="-34"/>
              </a:rPr>
              <a:t>ProfileUpdate</a:t>
            </a:r>
            <a:r>
              <a:rPr lang="en-GB" b="0" i="0" dirty="0">
                <a:solidFill>
                  <a:srgbClr val="212529"/>
                </a:solidFill>
                <a:effectLst/>
                <a:latin typeface="Kanit" pitchFamily="2" charset="-34"/>
                <a:cs typeface="Kanit" pitchFamily="2" charset="-34"/>
              </a:rPr>
              <a:t>’.</a:t>
            </a:r>
            <a:br>
              <a:rPr lang="en-GB" dirty="0"/>
            </a:br>
            <a:endParaRPr lang="en-GB" dirty="0">
              <a:solidFill>
                <a:schemeClr val="accent1"/>
              </a:solidFill>
              <a:latin typeface="+mn-lt"/>
            </a:endParaRPr>
          </a:p>
        </p:txBody>
      </p:sp>
      <p:pic>
        <p:nvPicPr>
          <p:cNvPr id="4" name="Picture 3" descr="A screenshot of a computer&#10;&#10;Description automatically generated">
            <a:extLst>
              <a:ext uri="{FF2B5EF4-FFF2-40B4-BE49-F238E27FC236}">
                <a16:creationId xmlns:a16="http://schemas.microsoft.com/office/drawing/2014/main" id="{E8CBE8E2-3304-C1EE-DBB0-58B331B0901E}"/>
              </a:ext>
            </a:extLst>
          </p:cNvPr>
          <p:cNvPicPr>
            <a:picLocks noChangeAspect="1"/>
          </p:cNvPicPr>
          <p:nvPr/>
        </p:nvPicPr>
        <p:blipFill>
          <a:blip r:embed="rId4"/>
          <a:stretch>
            <a:fillRect/>
          </a:stretch>
        </p:blipFill>
        <p:spPr>
          <a:xfrm>
            <a:off x="5098774" y="2533677"/>
            <a:ext cx="6998804" cy="3815034"/>
          </a:xfrm>
          <a:prstGeom prst="rect">
            <a:avLst/>
          </a:prstGeom>
        </p:spPr>
      </p:pic>
      <p:sp>
        <p:nvSpPr>
          <p:cNvPr id="7" name="TextBox 6">
            <a:extLst>
              <a:ext uri="{FF2B5EF4-FFF2-40B4-BE49-F238E27FC236}">
                <a16:creationId xmlns:a16="http://schemas.microsoft.com/office/drawing/2014/main" id="{95253152-EDB2-D3B7-1703-6B399EF26B63}"/>
              </a:ext>
            </a:extLst>
          </p:cNvPr>
          <p:cNvSpPr txBox="1"/>
          <p:nvPr/>
        </p:nvSpPr>
        <p:spPr>
          <a:xfrm>
            <a:off x="471985" y="2794895"/>
            <a:ext cx="4626789" cy="1200329"/>
          </a:xfrm>
          <a:prstGeom prst="rect">
            <a:avLst/>
          </a:prstGeom>
          <a:noFill/>
        </p:spPr>
        <p:txBody>
          <a:bodyPr wrap="square">
            <a:spAutoFit/>
          </a:bodyPr>
          <a:lstStyle/>
          <a:p>
            <a:pPr algn="l"/>
            <a:r>
              <a:rPr lang="en-GB" b="0" i="0" dirty="0">
                <a:solidFill>
                  <a:srgbClr val="212529"/>
                </a:solidFill>
                <a:effectLst/>
                <a:latin typeface="Kanit" pitchFamily="2" charset="-34"/>
                <a:cs typeface="Kanit" pitchFamily="2" charset="-34"/>
              </a:rPr>
              <a:t>3.Modify in the intercepted request the ‘id’ parameter and add the id of your victim. In addition, add the parameters that you want to update, such as ‘bio’.</a:t>
            </a:r>
          </a:p>
        </p:txBody>
      </p:sp>
      <p:sp>
        <p:nvSpPr>
          <p:cNvPr id="9" name="Title 1">
            <a:extLst>
              <a:ext uri="{FF2B5EF4-FFF2-40B4-BE49-F238E27FC236}">
                <a16:creationId xmlns:a16="http://schemas.microsoft.com/office/drawing/2014/main" id="{53D5CAA7-4C12-A61C-F419-84DB1092F7E3}"/>
              </a:ext>
            </a:extLst>
          </p:cNvPr>
          <p:cNvSpPr txBox="1">
            <a:spLocks/>
          </p:cNvSpPr>
          <p:nvPr/>
        </p:nvSpPr>
        <p:spPr>
          <a:xfrm>
            <a:off x="483468" y="254643"/>
            <a:ext cx="8070209" cy="1224460"/>
          </a:xfrm>
          <a:prstGeom prst="rect">
            <a:avLst/>
          </a:prstGeom>
        </p:spPr>
        <p:txBody>
          <a:bodyPr vert="horz" anchor="b">
            <a:normAutofit/>
          </a:bodyPr>
          <a:lstStyle>
            <a:lvl1pPr algn="l" defTabSz="914400" rtl="0" eaLnBrk="1" latinLnBrk="0" hangingPunct="1">
              <a:lnSpc>
                <a:spcPct val="100000"/>
              </a:lnSpc>
              <a:spcBef>
                <a:spcPct val="0"/>
              </a:spcBef>
              <a:buNone/>
              <a:defRPr sz="4400" b="1" kern="1200">
                <a:solidFill>
                  <a:srgbClr val="5F4776"/>
                </a:solidFill>
                <a:latin typeface="+mj-lt"/>
                <a:ea typeface="+mj-ea"/>
                <a:cs typeface="+mj-cs"/>
              </a:defRPr>
            </a:lvl1pPr>
          </a:lstStyle>
          <a:p>
            <a:pPr fontAlgn="auto">
              <a:spcAft>
                <a:spcPts val="0"/>
              </a:spcAft>
            </a:pPr>
            <a:r>
              <a:rPr lang="en-US" sz="2800" dirty="0"/>
              <a:t>Vulnerability #5 – Update someone else’s profile information</a:t>
            </a:r>
            <a:endParaRPr lang="ro-RO" sz="2800" dirty="0"/>
          </a:p>
        </p:txBody>
      </p:sp>
    </p:spTree>
    <p:extLst>
      <p:ext uri="{BB962C8B-B14F-4D97-AF65-F5344CB8AC3E}">
        <p14:creationId xmlns:p14="http://schemas.microsoft.com/office/powerpoint/2010/main" val="261013273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B93093-5011-8DE3-65BA-15D6FB7D20AA}"/>
            </a:ext>
          </a:extLst>
        </p:cNvPr>
        <p:cNvGrpSpPr/>
        <p:nvPr/>
      </p:nvGrpSpPr>
      <p:grpSpPr>
        <a:xfrm>
          <a:off x="0" y="0"/>
          <a:ext cx="0" cy="0"/>
          <a:chOff x="0" y="0"/>
          <a:chExt cx="0" cy="0"/>
        </a:xfrm>
      </p:grpSpPr>
      <p:sp>
        <p:nvSpPr>
          <p:cNvPr id="10" name="Footer Placeholder 3">
            <a:extLst>
              <a:ext uri="{FF2B5EF4-FFF2-40B4-BE49-F238E27FC236}">
                <a16:creationId xmlns:a16="http://schemas.microsoft.com/office/drawing/2014/main" id="{C97C6685-5F92-2509-3E59-D8E4356DC600}"/>
              </a:ext>
            </a:extLst>
          </p:cNvPr>
          <p:cNvSpPr>
            <a:spLocks noGrp="1"/>
          </p:cNvSpPr>
          <p:nvPr>
            <p:ph type="ftr" sz="quarter" idx="10"/>
          </p:nvPr>
        </p:nvSpPr>
        <p:spPr/>
        <p:txBody>
          <a:bodyPr/>
          <a:lstStyle/>
          <a:p>
            <a:r>
              <a:rPr lang="en-US" dirty="0">
                <a:solidFill>
                  <a:srgbClr val="10CFC9"/>
                </a:solidFill>
              </a:rPr>
              <a:t>Fixing Security pain points</a:t>
            </a:r>
          </a:p>
        </p:txBody>
      </p:sp>
      <p:sp>
        <p:nvSpPr>
          <p:cNvPr id="5" name="Slide Number Placeholder 4">
            <a:extLst>
              <a:ext uri="{FF2B5EF4-FFF2-40B4-BE49-F238E27FC236}">
                <a16:creationId xmlns:a16="http://schemas.microsoft.com/office/drawing/2014/main" id="{63E18516-4678-A432-A475-D37E73280DDE}"/>
              </a:ext>
            </a:extLst>
          </p:cNvPr>
          <p:cNvSpPr>
            <a:spLocks noGrp="1"/>
          </p:cNvSpPr>
          <p:nvPr>
            <p:ph type="sldNum" sz="quarter" idx="11"/>
          </p:nvPr>
        </p:nvSpPr>
        <p:spPr/>
        <p:txBody>
          <a:bodyPr/>
          <a:lstStyle/>
          <a:p>
            <a:fld id="{4C012138-8E1B-0248-81B8-1431062B3210}" type="slidenum">
              <a:rPr lang="ro-RO" smtClean="0"/>
              <a:pPr/>
              <a:t>53</a:t>
            </a:fld>
            <a:endParaRPr lang="ro-RO" dirty="0"/>
          </a:p>
        </p:txBody>
      </p:sp>
      <p:pic>
        <p:nvPicPr>
          <p:cNvPr id="17424" name="Picture 16">
            <a:extLst>
              <a:ext uri="{FF2B5EF4-FFF2-40B4-BE49-F238E27FC236}">
                <a16:creationId xmlns:a16="http://schemas.microsoft.com/office/drawing/2014/main" id="{CB3D4232-EFC9-4D5D-7AC9-F0C1599CC0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a:extLst>
              <a:ext uri="{FF2B5EF4-FFF2-40B4-BE49-F238E27FC236}">
                <a16:creationId xmlns:a16="http://schemas.microsoft.com/office/drawing/2014/main" id="{AA3A0DF5-0C68-B441-3AEE-624D688A48DE}"/>
              </a:ext>
            </a:extLst>
          </p:cNvPr>
          <p:cNvSpPr txBox="1"/>
          <p:nvPr/>
        </p:nvSpPr>
        <p:spPr>
          <a:xfrm>
            <a:off x="483469" y="1666042"/>
            <a:ext cx="6929702" cy="646331"/>
          </a:xfrm>
          <a:prstGeom prst="rect">
            <a:avLst/>
          </a:prstGeom>
          <a:noFill/>
        </p:spPr>
        <p:txBody>
          <a:bodyPr wrap="square">
            <a:spAutoFit/>
          </a:bodyPr>
          <a:lstStyle/>
          <a:p>
            <a:pPr algn="l"/>
            <a:r>
              <a:rPr lang="en-GB" b="1" i="0" dirty="0">
                <a:solidFill>
                  <a:srgbClr val="212529"/>
                </a:solidFill>
                <a:effectLst/>
                <a:latin typeface="Kanit" pitchFamily="2" charset="-34"/>
                <a:cs typeface="Kanit" pitchFamily="2" charset="-34"/>
              </a:rPr>
              <a:t>Details</a:t>
            </a:r>
            <a:r>
              <a:rPr lang="en-GB" b="0" i="0" dirty="0">
                <a:solidFill>
                  <a:srgbClr val="212529"/>
                </a:solidFill>
                <a:effectLst/>
                <a:latin typeface="Kanit" pitchFamily="2" charset="-34"/>
                <a:cs typeface="Kanit" pitchFamily="2" charset="-34"/>
              </a:rPr>
              <a:t>: You could send ‘Likes’ from profile#2 to profile#3 while logged in as profile#1.</a:t>
            </a:r>
          </a:p>
        </p:txBody>
      </p:sp>
      <p:sp>
        <p:nvSpPr>
          <p:cNvPr id="7" name="TextBox 6">
            <a:extLst>
              <a:ext uri="{FF2B5EF4-FFF2-40B4-BE49-F238E27FC236}">
                <a16:creationId xmlns:a16="http://schemas.microsoft.com/office/drawing/2014/main" id="{9BE6A962-5FE3-6AF1-7523-E679EDA70029}"/>
              </a:ext>
            </a:extLst>
          </p:cNvPr>
          <p:cNvSpPr txBox="1"/>
          <p:nvPr/>
        </p:nvSpPr>
        <p:spPr>
          <a:xfrm>
            <a:off x="483469" y="2402299"/>
            <a:ext cx="4575547" cy="646331"/>
          </a:xfrm>
          <a:prstGeom prst="rect">
            <a:avLst/>
          </a:prstGeom>
          <a:noFill/>
        </p:spPr>
        <p:txBody>
          <a:bodyPr wrap="square">
            <a:spAutoFit/>
          </a:bodyPr>
          <a:lstStyle/>
          <a:p>
            <a:pPr algn="l"/>
            <a:r>
              <a:rPr lang="en-GB" b="1" i="0" dirty="0">
                <a:solidFill>
                  <a:srgbClr val="212529"/>
                </a:solidFill>
                <a:effectLst/>
                <a:latin typeface="Kanit" pitchFamily="2" charset="-34"/>
                <a:cs typeface="Kanit" pitchFamily="2" charset="-34"/>
              </a:rPr>
              <a:t>Instance</a:t>
            </a:r>
            <a:r>
              <a:rPr lang="en-GB" b="0" i="0" dirty="0">
                <a:solidFill>
                  <a:srgbClr val="212529"/>
                </a:solidFill>
                <a:effectLst/>
                <a:latin typeface="Kanit" pitchFamily="2" charset="-34"/>
                <a:cs typeface="Kanit" pitchFamily="2" charset="-34"/>
              </a:rPr>
              <a:t>: https://</a:t>
            </a:r>
            <a:r>
              <a:rPr lang="en-GB" b="0" i="0" dirty="0" err="1">
                <a:solidFill>
                  <a:srgbClr val="212529"/>
                </a:solidFill>
                <a:effectLst/>
                <a:latin typeface="Kanit" pitchFamily="2" charset="-34"/>
                <a:cs typeface="Kanit" pitchFamily="2" charset="-34"/>
              </a:rPr>
              <a:t>core.api.feeld.co</a:t>
            </a:r>
            <a:r>
              <a:rPr lang="en-GB" b="0" i="0" dirty="0">
                <a:solidFill>
                  <a:srgbClr val="212529"/>
                </a:solidFill>
                <a:effectLst/>
                <a:latin typeface="Kanit" pitchFamily="2" charset="-34"/>
                <a:cs typeface="Kanit" pitchFamily="2" charset="-34"/>
              </a:rPr>
              <a:t>/</a:t>
            </a:r>
            <a:r>
              <a:rPr lang="en-GB" b="0" i="0" dirty="0" err="1">
                <a:solidFill>
                  <a:srgbClr val="212529"/>
                </a:solidFill>
                <a:effectLst/>
                <a:latin typeface="Kanit" pitchFamily="2" charset="-34"/>
                <a:cs typeface="Kanit" pitchFamily="2" charset="-34"/>
              </a:rPr>
              <a:t>graphql</a:t>
            </a:r>
            <a:r>
              <a:rPr lang="en-GB" b="0" i="0" dirty="0">
                <a:solidFill>
                  <a:srgbClr val="212529"/>
                </a:solidFill>
                <a:effectLst/>
                <a:latin typeface="Kanit" pitchFamily="2" charset="-34"/>
                <a:cs typeface="Kanit" pitchFamily="2" charset="-34"/>
              </a:rPr>
              <a:t> </a:t>
            </a:r>
            <a:br>
              <a:rPr lang="en-GB" b="0" i="0" dirty="0">
                <a:solidFill>
                  <a:srgbClr val="212529"/>
                </a:solidFill>
                <a:effectLst/>
                <a:latin typeface="Kanit" pitchFamily="2" charset="-34"/>
                <a:cs typeface="Kanit" pitchFamily="2" charset="-34"/>
              </a:rPr>
            </a:br>
            <a:r>
              <a:rPr lang="en-GB" b="0" i="0" dirty="0">
                <a:solidFill>
                  <a:srgbClr val="212529"/>
                </a:solidFill>
                <a:effectLst/>
                <a:latin typeface="Kanit" pitchFamily="2" charset="-34"/>
                <a:cs typeface="Kanit" pitchFamily="2" charset="-34"/>
              </a:rPr>
              <a:t>(</a:t>
            </a:r>
            <a:r>
              <a:rPr lang="en-GB" b="0" i="0" dirty="0" err="1">
                <a:solidFill>
                  <a:srgbClr val="212529"/>
                </a:solidFill>
                <a:effectLst/>
                <a:latin typeface="Kanit" pitchFamily="2" charset="-34"/>
                <a:cs typeface="Kanit" pitchFamily="2" charset="-34"/>
              </a:rPr>
              <a:t>OperationName</a:t>
            </a:r>
            <a:r>
              <a:rPr lang="en-GB" b="0" i="0" dirty="0">
                <a:solidFill>
                  <a:srgbClr val="212529"/>
                </a:solidFill>
                <a:effectLst/>
                <a:latin typeface="Kanit" pitchFamily="2" charset="-34"/>
                <a:cs typeface="Kanit" pitchFamily="2" charset="-34"/>
              </a:rPr>
              <a:t>: </a:t>
            </a:r>
            <a:r>
              <a:rPr lang="en-GB" b="0" i="0" dirty="0" err="1">
                <a:solidFill>
                  <a:srgbClr val="212529"/>
                </a:solidFill>
                <a:effectLst/>
                <a:latin typeface="Kanit" pitchFamily="2" charset="-34"/>
                <a:cs typeface="Kanit" pitchFamily="2" charset="-34"/>
              </a:rPr>
              <a:t>ProfileLike</a:t>
            </a:r>
            <a:r>
              <a:rPr lang="en-GB" b="0" i="0" dirty="0">
                <a:solidFill>
                  <a:srgbClr val="212529"/>
                </a:solidFill>
                <a:effectLst/>
                <a:latin typeface="Kanit" pitchFamily="2" charset="-34"/>
                <a:cs typeface="Kanit" pitchFamily="2" charset="-34"/>
              </a:rPr>
              <a:t>)</a:t>
            </a:r>
          </a:p>
        </p:txBody>
      </p:sp>
      <p:sp>
        <p:nvSpPr>
          <p:cNvPr id="2" name="TextBox 1">
            <a:extLst>
              <a:ext uri="{FF2B5EF4-FFF2-40B4-BE49-F238E27FC236}">
                <a16:creationId xmlns:a16="http://schemas.microsoft.com/office/drawing/2014/main" id="{D68FA8D1-CB17-4F45-71C6-089B4A79F4B4}"/>
              </a:ext>
            </a:extLst>
          </p:cNvPr>
          <p:cNvSpPr txBox="1"/>
          <p:nvPr/>
        </p:nvSpPr>
        <p:spPr>
          <a:xfrm>
            <a:off x="9196961" y="510258"/>
            <a:ext cx="2361080" cy="923330"/>
          </a:xfrm>
          <a:prstGeom prst="rect">
            <a:avLst/>
          </a:prstGeom>
          <a:noFill/>
        </p:spPr>
        <p:txBody>
          <a:bodyPr wrap="square">
            <a:spAutoFit/>
          </a:bodyPr>
          <a:lstStyle/>
          <a:p>
            <a:r>
              <a:rPr lang="en-GB" dirty="0">
                <a:solidFill>
                  <a:schemeClr val="accent1"/>
                </a:solidFill>
                <a:latin typeface="+mn-lt"/>
              </a:rPr>
              <a:t>#1 Broken Object Level Authorization</a:t>
            </a:r>
            <a:br>
              <a:rPr lang="en-GB" dirty="0">
                <a:solidFill>
                  <a:schemeClr val="accent1"/>
                </a:solidFill>
                <a:latin typeface="+mn-lt"/>
              </a:rPr>
            </a:br>
            <a:r>
              <a:rPr lang="en-GB" dirty="0">
                <a:solidFill>
                  <a:schemeClr val="accent1"/>
                </a:solidFill>
                <a:latin typeface="+mn-lt"/>
              </a:rPr>
              <a:t>Category</a:t>
            </a:r>
          </a:p>
        </p:txBody>
      </p:sp>
      <p:cxnSp>
        <p:nvCxnSpPr>
          <p:cNvPr id="3" name="Straight Connector 2">
            <a:extLst>
              <a:ext uri="{FF2B5EF4-FFF2-40B4-BE49-F238E27FC236}">
                <a16:creationId xmlns:a16="http://schemas.microsoft.com/office/drawing/2014/main" id="{58318FB2-D220-9327-9E71-A401E7ED322F}"/>
              </a:ext>
            </a:extLst>
          </p:cNvPr>
          <p:cNvCxnSpPr>
            <a:cxnSpLocks/>
          </p:cNvCxnSpPr>
          <p:nvPr/>
        </p:nvCxnSpPr>
        <p:spPr>
          <a:xfrm>
            <a:off x="8627264" y="508653"/>
            <a:ext cx="0" cy="879676"/>
          </a:xfrm>
          <a:prstGeom prst="line">
            <a:avLst/>
          </a:prstGeom>
        </p:spPr>
        <p:style>
          <a:lnRef idx="1">
            <a:schemeClr val="accent1"/>
          </a:lnRef>
          <a:fillRef idx="0">
            <a:schemeClr val="accent1"/>
          </a:fillRef>
          <a:effectRef idx="0">
            <a:schemeClr val="accent1"/>
          </a:effectRef>
          <a:fontRef idx="minor">
            <a:schemeClr val="tx1"/>
          </a:fontRef>
        </p:style>
      </p:cxnSp>
      <p:pic>
        <p:nvPicPr>
          <p:cNvPr id="8" name="Picture 7" descr="A group of colorful rectangular objects&#10;&#10;Description automatically generated">
            <a:extLst>
              <a:ext uri="{FF2B5EF4-FFF2-40B4-BE49-F238E27FC236}">
                <a16:creationId xmlns:a16="http://schemas.microsoft.com/office/drawing/2014/main" id="{0D8A87F0-8913-2D12-CDE8-1D099192CF04}"/>
              </a:ext>
            </a:extLst>
          </p:cNvPr>
          <p:cNvPicPr>
            <a:picLocks noChangeAspect="1"/>
          </p:cNvPicPr>
          <p:nvPr/>
        </p:nvPicPr>
        <p:blipFill>
          <a:blip r:embed="rId4"/>
          <a:stretch>
            <a:fillRect/>
          </a:stretch>
        </p:blipFill>
        <p:spPr>
          <a:xfrm>
            <a:off x="8780811" y="555773"/>
            <a:ext cx="416150" cy="416150"/>
          </a:xfrm>
          <a:prstGeom prst="rect">
            <a:avLst/>
          </a:prstGeom>
        </p:spPr>
      </p:pic>
      <p:sp>
        <p:nvSpPr>
          <p:cNvPr id="9" name="Title 1">
            <a:extLst>
              <a:ext uri="{FF2B5EF4-FFF2-40B4-BE49-F238E27FC236}">
                <a16:creationId xmlns:a16="http://schemas.microsoft.com/office/drawing/2014/main" id="{CA8E801C-571E-5782-1DDA-EE75F36177D7}"/>
              </a:ext>
            </a:extLst>
          </p:cNvPr>
          <p:cNvSpPr txBox="1">
            <a:spLocks/>
          </p:cNvSpPr>
          <p:nvPr/>
        </p:nvSpPr>
        <p:spPr>
          <a:xfrm>
            <a:off x="483468" y="254643"/>
            <a:ext cx="8070209" cy="1224460"/>
          </a:xfrm>
          <a:prstGeom prst="rect">
            <a:avLst/>
          </a:prstGeom>
        </p:spPr>
        <p:txBody>
          <a:bodyPr vert="horz" anchor="b">
            <a:normAutofit/>
          </a:bodyPr>
          <a:lstStyle>
            <a:lvl1pPr algn="l" defTabSz="914400" rtl="0" eaLnBrk="1" latinLnBrk="0" hangingPunct="1">
              <a:lnSpc>
                <a:spcPct val="100000"/>
              </a:lnSpc>
              <a:spcBef>
                <a:spcPct val="0"/>
              </a:spcBef>
              <a:buNone/>
              <a:defRPr sz="4400" b="1" kern="1200">
                <a:solidFill>
                  <a:srgbClr val="5F4776"/>
                </a:solidFill>
                <a:latin typeface="+mj-lt"/>
                <a:ea typeface="+mj-ea"/>
                <a:cs typeface="+mj-cs"/>
              </a:defRPr>
            </a:lvl1pPr>
          </a:lstStyle>
          <a:p>
            <a:pPr fontAlgn="auto">
              <a:spcAft>
                <a:spcPts val="0"/>
              </a:spcAft>
            </a:pPr>
            <a:r>
              <a:rPr lang="en-US" sz="2800" dirty="0"/>
              <a:t>Vulnerability #6 - Get a ‘Like’ from any user profile</a:t>
            </a:r>
            <a:endParaRPr lang="ro-RO" sz="2800" dirty="0"/>
          </a:p>
        </p:txBody>
      </p:sp>
    </p:spTree>
    <p:extLst>
      <p:ext uri="{BB962C8B-B14F-4D97-AF65-F5344CB8AC3E}">
        <p14:creationId xmlns:p14="http://schemas.microsoft.com/office/powerpoint/2010/main" val="341679333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6A3A29-7C1C-8530-7780-2EC0019BB1F9}"/>
            </a:ext>
          </a:extLst>
        </p:cNvPr>
        <p:cNvGrpSpPr/>
        <p:nvPr/>
      </p:nvGrpSpPr>
      <p:grpSpPr>
        <a:xfrm>
          <a:off x="0" y="0"/>
          <a:ext cx="0" cy="0"/>
          <a:chOff x="0" y="0"/>
          <a:chExt cx="0" cy="0"/>
        </a:xfrm>
      </p:grpSpPr>
      <p:sp>
        <p:nvSpPr>
          <p:cNvPr id="10" name="Footer Placeholder 3">
            <a:extLst>
              <a:ext uri="{FF2B5EF4-FFF2-40B4-BE49-F238E27FC236}">
                <a16:creationId xmlns:a16="http://schemas.microsoft.com/office/drawing/2014/main" id="{58E722FC-2364-A672-870F-3528A84424DD}"/>
              </a:ext>
            </a:extLst>
          </p:cNvPr>
          <p:cNvSpPr>
            <a:spLocks noGrp="1"/>
          </p:cNvSpPr>
          <p:nvPr>
            <p:ph type="ftr" sz="quarter" idx="10"/>
          </p:nvPr>
        </p:nvSpPr>
        <p:spPr/>
        <p:txBody>
          <a:bodyPr/>
          <a:lstStyle/>
          <a:p>
            <a:r>
              <a:rPr lang="en-US" dirty="0">
                <a:solidFill>
                  <a:srgbClr val="10CFC9"/>
                </a:solidFill>
              </a:rPr>
              <a:t>Fixing Security pain points</a:t>
            </a:r>
          </a:p>
        </p:txBody>
      </p:sp>
      <p:sp>
        <p:nvSpPr>
          <p:cNvPr id="5" name="Slide Number Placeholder 4">
            <a:extLst>
              <a:ext uri="{FF2B5EF4-FFF2-40B4-BE49-F238E27FC236}">
                <a16:creationId xmlns:a16="http://schemas.microsoft.com/office/drawing/2014/main" id="{13C9DCA4-1444-0EE6-B902-42B9202F3A41}"/>
              </a:ext>
            </a:extLst>
          </p:cNvPr>
          <p:cNvSpPr>
            <a:spLocks noGrp="1"/>
          </p:cNvSpPr>
          <p:nvPr>
            <p:ph type="sldNum" sz="quarter" idx="11"/>
          </p:nvPr>
        </p:nvSpPr>
        <p:spPr/>
        <p:txBody>
          <a:bodyPr/>
          <a:lstStyle/>
          <a:p>
            <a:fld id="{4C012138-8E1B-0248-81B8-1431062B3210}" type="slidenum">
              <a:rPr lang="ro-RO" smtClean="0"/>
              <a:pPr/>
              <a:t>54</a:t>
            </a:fld>
            <a:endParaRPr lang="ro-RO" dirty="0"/>
          </a:p>
        </p:txBody>
      </p:sp>
      <p:pic>
        <p:nvPicPr>
          <p:cNvPr id="17424" name="Picture 16">
            <a:extLst>
              <a:ext uri="{FF2B5EF4-FFF2-40B4-BE49-F238E27FC236}">
                <a16:creationId xmlns:a16="http://schemas.microsoft.com/office/drawing/2014/main" id="{D43C94EC-B32F-0E5B-5B74-C43909E068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a:extLst>
              <a:ext uri="{FF2B5EF4-FFF2-40B4-BE49-F238E27FC236}">
                <a16:creationId xmlns:a16="http://schemas.microsoft.com/office/drawing/2014/main" id="{018694F5-648C-FF9A-28FA-644378BD0FD9}"/>
              </a:ext>
            </a:extLst>
          </p:cNvPr>
          <p:cNvSpPr txBox="1"/>
          <p:nvPr/>
        </p:nvSpPr>
        <p:spPr>
          <a:xfrm>
            <a:off x="483468" y="1666045"/>
            <a:ext cx="4239003" cy="1077218"/>
          </a:xfrm>
          <a:prstGeom prst="rect">
            <a:avLst/>
          </a:prstGeom>
          <a:noFill/>
        </p:spPr>
        <p:txBody>
          <a:bodyPr wrap="square">
            <a:spAutoFit/>
          </a:bodyPr>
          <a:lstStyle/>
          <a:p>
            <a:pPr algn="l"/>
            <a:r>
              <a:rPr lang="en-GB" sz="1600" b="1" i="0" dirty="0">
                <a:solidFill>
                  <a:srgbClr val="212529"/>
                </a:solidFill>
                <a:effectLst/>
                <a:latin typeface="Kanit" pitchFamily="2" charset="-34"/>
                <a:cs typeface="Kanit" pitchFamily="2" charset="-34"/>
              </a:rPr>
              <a:t>Reproduction steps</a:t>
            </a:r>
            <a:r>
              <a:rPr lang="en-GB" sz="1600" b="0" i="0" dirty="0">
                <a:solidFill>
                  <a:srgbClr val="212529"/>
                </a:solidFill>
                <a:effectLst/>
                <a:latin typeface="Kanit" pitchFamily="2" charset="-34"/>
                <a:cs typeface="Kanit" pitchFamily="2" charset="-34"/>
              </a:rPr>
              <a:t>:</a:t>
            </a:r>
            <a:endParaRPr lang="en-GB" sz="1600" dirty="0">
              <a:solidFill>
                <a:schemeClr val="accent1"/>
              </a:solidFill>
              <a:latin typeface="+mn-lt"/>
            </a:endParaRPr>
          </a:p>
          <a:p>
            <a:pPr algn="l"/>
            <a:r>
              <a:rPr lang="en-GB" sz="1600" b="0" i="0" dirty="0">
                <a:solidFill>
                  <a:srgbClr val="212529"/>
                </a:solidFill>
                <a:effectLst/>
                <a:latin typeface="Kanit" pitchFamily="2" charset="-34"/>
                <a:cs typeface="Kanit" pitchFamily="2" charset="-34"/>
              </a:rPr>
              <a:t>1.Below is a request to send a normal ‘Like’, from user with </a:t>
            </a:r>
            <a:r>
              <a:rPr lang="en-GB" sz="1600" b="0" i="0" dirty="0" err="1">
                <a:solidFill>
                  <a:srgbClr val="212529"/>
                </a:solidFill>
                <a:effectLst/>
                <a:latin typeface="Kanit" pitchFamily="2" charset="-34"/>
                <a:cs typeface="Kanit" pitchFamily="2" charset="-34"/>
              </a:rPr>
              <a:t>profileId</a:t>
            </a:r>
            <a:r>
              <a:rPr lang="en-GB" sz="1600" b="0" i="0" dirty="0">
                <a:solidFill>
                  <a:srgbClr val="212529"/>
                </a:solidFill>
                <a:effectLst/>
                <a:latin typeface="Kanit" pitchFamily="2" charset="-34"/>
                <a:cs typeface="Kanit" pitchFamily="2" charset="-34"/>
              </a:rPr>
              <a:t> ending in ‘…9c’ to </a:t>
            </a:r>
            <a:r>
              <a:rPr lang="en-GB" sz="1600" b="0" i="0" dirty="0" err="1">
                <a:solidFill>
                  <a:srgbClr val="212529"/>
                </a:solidFill>
                <a:effectLst/>
                <a:latin typeface="Kanit" pitchFamily="2" charset="-34"/>
                <a:cs typeface="Kanit" pitchFamily="2" charset="-34"/>
              </a:rPr>
              <a:t>profileId</a:t>
            </a:r>
            <a:r>
              <a:rPr lang="en-GB" sz="1600" b="0" i="0" dirty="0">
                <a:solidFill>
                  <a:srgbClr val="212529"/>
                </a:solidFill>
                <a:effectLst/>
                <a:latin typeface="Kanit" pitchFamily="2" charset="-34"/>
                <a:cs typeface="Kanit" pitchFamily="2" charset="-34"/>
              </a:rPr>
              <a:t> ‘…1f’, and the successful response:</a:t>
            </a:r>
          </a:p>
        </p:txBody>
      </p:sp>
      <p:pic>
        <p:nvPicPr>
          <p:cNvPr id="9" name="Picture 8">
            <a:extLst>
              <a:ext uri="{FF2B5EF4-FFF2-40B4-BE49-F238E27FC236}">
                <a16:creationId xmlns:a16="http://schemas.microsoft.com/office/drawing/2014/main" id="{56803F4D-2780-F584-743B-E2265B259F6E}"/>
              </a:ext>
            </a:extLst>
          </p:cNvPr>
          <p:cNvPicPr>
            <a:picLocks noChangeAspect="1"/>
          </p:cNvPicPr>
          <p:nvPr/>
        </p:nvPicPr>
        <p:blipFill>
          <a:blip r:embed="rId4"/>
          <a:stretch>
            <a:fillRect/>
          </a:stretch>
        </p:blipFill>
        <p:spPr>
          <a:xfrm>
            <a:off x="4606724" y="2121457"/>
            <a:ext cx="7585275" cy="4238830"/>
          </a:xfrm>
          <a:prstGeom prst="rect">
            <a:avLst/>
          </a:prstGeom>
        </p:spPr>
      </p:pic>
      <p:sp>
        <p:nvSpPr>
          <p:cNvPr id="11" name="Title 1">
            <a:extLst>
              <a:ext uri="{FF2B5EF4-FFF2-40B4-BE49-F238E27FC236}">
                <a16:creationId xmlns:a16="http://schemas.microsoft.com/office/drawing/2014/main" id="{29BFF39C-9F40-1577-C6C9-7003575FC1CC}"/>
              </a:ext>
            </a:extLst>
          </p:cNvPr>
          <p:cNvSpPr txBox="1">
            <a:spLocks/>
          </p:cNvSpPr>
          <p:nvPr/>
        </p:nvSpPr>
        <p:spPr>
          <a:xfrm>
            <a:off x="483468" y="254643"/>
            <a:ext cx="8070209" cy="1224460"/>
          </a:xfrm>
          <a:prstGeom prst="rect">
            <a:avLst/>
          </a:prstGeom>
        </p:spPr>
        <p:txBody>
          <a:bodyPr vert="horz" anchor="b">
            <a:normAutofit/>
          </a:bodyPr>
          <a:lstStyle>
            <a:lvl1pPr algn="l" defTabSz="914400" rtl="0" eaLnBrk="1" latinLnBrk="0" hangingPunct="1">
              <a:lnSpc>
                <a:spcPct val="100000"/>
              </a:lnSpc>
              <a:spcBef>
                <a:spcPct val="0"/>
              </a:spcBef>
              <a:buNone/>
              <a:defRPr sz="4400" b="1" kern="1200">
                <a:solidFill>
                  <a:srgbClr val="5F4776"/>
                </a:solidFill>
                <a:latin typeface="+mj-lt"/>
                <a:ea typeface="+mj-ea"/>
                <a:cs typeface="+mj-cs"/>
              </a:defRPr>
            </a:lvl1pPr>
          </a:lstStyle>
          <a:p>
            <a:pPr fontAlgn="auto">
              <a:spcAft>
                <a:spcPts val="0"/>
              </a:spcAft>
            </a:pPr>
            <a:r>
              <a:rPr lang="en-US" sz="2800" dirty="0"/>
              <a:t>Vulnerability #6 - Get a ‘Like’ from any user profile</a:t>
            </a:r>
            <a:endParaRPr lang="ro-RO" sz="2800" dirty="0"/>
          </a:p>
        </p:txBody>
      </p:sp>
    </p:spTree>
    <p:extLst>
      <p:ext uri="{BB962C8B-B14F-4D97-AF65-F5344CB8AC3E}">
        <p14:creationId xmlns:p14="http://schemas.microsoft.com/office/powerpoint/2010/main" val="369281713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DC668F-8203-9294-C50E-8360B0146518}"/>
            </a:ext>
          </a:extLst>
        </p:cNvPr>
        <p:cNvGrpSpPr/>
        <p:nvPr/>
      </p:nvGrpSpPr>
      <p:grpSpPr>
        <a:xfrm>
          <a:off x="0" y="0"/>
          <a:ext cx="0" cy="0"/>
          <a:chOff x="0" y="0"/>
          <a:chExt cx="0" cy="0"/>
        </a:xfrm>
      </p:grpSpPr>
      <p:sp>
        <p:nvSpPr>
          <p:cNvPr id="10" name="Footer Placeholder 3">
            <a:extLst>
              <a:ext uri="{FF2B5EF4-FFF2-40B4-BE49-F238E27FC236}">
                <a16:creationId xmlns:a16="http://schemas.microsoft.com/office/drawing/2014/main" id="{5F307361-5987-1D9D-B15D-E9F70E622E3D}"/>
              </a:ext>
            </a:extLst>
          </p:cNvPr>
          <p:cNvSpPr>
            <a:spLocks noGrp="1"/>
          </p:cNvSpPr>
          <p:nvPr>
            <p:ph type="ftr" sz="quarter" idx="10"/>
          </p:nvPr>
        </p:nvSpPr>
        <p:spPr/>
        <p:txBody>
          <a:bodyPr/>
          <a:lstStyle/>
          <a:p>
            <a:r>
              <a:rPr lang="en-US" dirty="0">
                <a:solidFill>
                  <a:srgbClr val="10CFC9"/>
                </a:solidFill>
              </a:rPr>
              <a:t>Fixing Security pain points</a:t>
            </a:r>
          </a:p>
        </p:txBody>
      </p:sp>
      <p:sp>
        <p:nvSpPr>
          <p:cNvPr id="5" name="Slide Number Placeholder 4">
            <a:extLst>
              <a:ext uri="{FF2B5EF4-FFF2-40B4-BE49-F238E27FC236}">
                <a16:creationId xmlns:a16="http://schemas.microsoft.com/office/drawing/2014/main" id="{CC718348-57C9-B478-0423-4158D3AFD91D}"/>
              </a:ext>
            </a:extLst>
          </p:cNvPr>
          <p:cNvSpPr>
            <a:spLocks noGrp="1"/>
          </p:cNvSpPr>
          <p:nvPr>
            <p:ph type="sldNum" sz="quarter" idx="11"/>
          </p:nvPr>
        </p:nvSpPr>
        <p:spPr/>
        <p:txBody>
          <a:bodyPr/>
          <a:lstStyle/>
          <a:p>
            <a:fld id="{4C012138-8E1B-0248-81B8-1431062B3210}" type="slidenum">
              <a:rPr lang="ro-RO" smtClean="0"/>
              <a:pPr/>
              <a:t>55</a:t>
            </a:fld>
            <a:endParaRPr lang="ro-RO" dirty="0"/>
          </a:p>
        </p:txBody>
      </p:sp>
      <p:pic>
        <p:nvPicPr>
          <p:cNvPr id="17424" name="Picture 16">
            <a:extLst>
              <a:ext uri="{FF2B5EF4-FFF2-40B4-BE49-F238E27FC236}">
                <a16:creationId xmlns:a16="http://schemas.microsoft.com/office/drawing/2014/main" id="{2B9D1210-ECB2-494F-522A-94958AEFC0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a:extLst>
              <a:ext uri="{FF2B5EF4-FFF2-40B4-BE49-F238E27FC236}">
                <a16:creationId xmlns:a16="http://schemas.microsoft.com/office/drawing/2014/main" id="{30440165-879A-8491-AB6F-758E68350B14}"/>
              </a:ext>
            </a:extLst>
          </p:cNvPr>
          <p:cNvSpPr txBox="1"/>
          <p:nvPr/>
        </p:nvSpPr>
        <p:spPr>
          <a:xfrm>
            <a:off x="483469" y="1666045"/>
            <a:ext cx="3475074" cy="1077218"/>
          </a:xfrm>
          <a:prstGeom prst="rect">
            <a:avLst/>
          </a:prstGeom>
          <a:noFill/>
        </p:spPr>
        <p:txBody>
          <a:bodyPr wrap="square">
            <a:spAutoFit/>
          </a:bodyPr>
          <a:lstStyle/>
          <a:p>
            <a:pPr algn="l"/>
            <a:r>
              <a:rPr lang="en-GB" sz="1600" b="1" i="0" dirty="0">
                <a:solidFill>
                  <a:srgbClr val="212529"/>
                </a:solidFill>
                <a:effectLst/>
                <a:latin typeface="Kanit" pitchFamily="2" charset="-34"/>
                <a:cs typeface="Kanit" pitchFamily="2" charset="-34"/>
              </a:rPr>
              <a:t>Reproduction steps</a:t>
            </a:r>
            <a:r>
              <a:rPr lang="en-GB" sz="1600" b="0" i="0" dirty="0">
                <a:solidFill>
                  <a:srgbClr val="212529"/>
                </a:solidFill>
                <a:effectLst/>
                <a:latin typeface="Kanit" pitchFamily="2" charset="-34"/>
                <a:cs typeface="Kanit" pitchFamily="2" charset="-34"/>
              </a:rPr>
              <a:t>:</a:t>
            </a:r>
            <a:endParaRPr lang="en-GB" sz="1600" dirty="0">
              <a:solidFill>
                <a:schemeClr val="accent1"/>
              </a:solidFill>
              <a:latin typeface="+mn-lt"/>
            </a:endParaRPr>
          </a:p>
          <a:p>
            <a:pPr algn="l"/>
            <a:r>
              <a:rPr lang="en-GB" sz="1600" b="0" i="0" dirty="0">
                <a:solidFill>
                  <a:srgbClr val="212529"/>
                </a:solidFill>
                <a:effectLst/>
                <a:latin typeface="Kanit" pitchFamily="2" charset="-34"/>
                <a:cs typeface="Kanit" pitchFamily="2" charset="-34"/>
              </a:rPr>
              <a:t>2.Below is the request and response with a reverse like, from ‘…1f’ to ‘…9c’, which errors:</a:t>
            </a:r>
          </a:p>
        </p:txBody>
      </p:sp>
      <p:pic>
        <p:nvPicPr>
          <p:cNvPr id="3" name="Picture 2" descr="A screenshot of a computer&#10;&#10;Description automatically generated">
            <a:extLst>
              <a:ext uri="{FF2B5EF4-FFF2-40B4-BE49-F238E27FC236}">
                <a16:creationId xmlns:a16="http://schemas.microsoft.com/office/drawing/2014/main" id="{4E644E08-532F-84F7-513A-0B3AAC9C188F}"/>
              </a:ext>
            </a:extLst>
          </p:cNvPr>
          <p:cNvPicPr>
            <a:picLocks noChangeAspect="1"/>
          </p:cNvPicPr>
          <p:nvPr/>
        </p:nvPicPr>
        <p:blipFill>
          <a:blip r:embed="rId4"/>
          <a:stretch>
            <a:fillRect/>
          </a:stretch>
        </p:blipFill>
        <p:spPr>
          <a:xfrm>
            <a:off x="3912669" y="1828800"/>
            <a:ext cx="8279331" cy="4531486"/>
          </a:xfrm>
          <a:prstGeom prst="rect">
            <a:avLst/>
          </a:prstGeom>
        </p:spPr>
      </p:pic>
      <p:sp>
        <p:nvSpPr>
          <p:cNvPr id="11" name="Title 1">
            <a:extLst>
              <a:ext uri="{FF2B5EF4-FFF2-40B4-BE49-F238E27FC236}">
                <a16:creationId xmlns:a16="http://schemas.microsoft.com/office/drawing/2014/main" id="{996A9B5D-3239-A010-1D2F-0F0B110D6963}"/>
              </a:ext>
            </a:extLst>
          </p:cNvPr>
          <p:cNvSpPr txBox="1">
            <a:spLocks/>
          </p:cNvSpPr>
          <p:nvPr/>
        </p:nvSpPr>
        <p:spPr>
          <a:xfrm>
            <a:off x="483468" y="254643"/>
            <a:ext cx="8070209" cy="1224460"/>
          </a:xfrm>
          <a:prstGeom prst="rect">
            <a:avLst/>
          </a:prstGeom>
        </p:spPr>
        <p:txBody>
          <a:bodyPr vert="horz" anchor="b">
            <a:normAutofit/>
          </a:bodyPr>
          <a:lstStyle>
            <a:lvl1pPr algn="l" defTabSz="914400" rtl="0" eaLnBrk="1" latinLnBrk="0" hangingPunct="1">
              <a:lnSpc>
                <a:spcPct val="100000"/>
              </a:lnSpc>
              <a:spcBef>
                <a:spcPct val="0"/>
              </a:spcBef>
              <a:buNone/>
              <a:defRPr sz="4400" b="1" kern="1200">
                <a:solidFill>
                  <a:srgbClr val="5F4776"/>
                </a:solidFill>
                <a:latin typeface="+mj-lt"/>
                <a:ea typeface="+mj-ea"/>
                <a:cs typeface="+mj-cs"/>
              </a:defRPr>
            </a:lvl1pPr>
          </a:lstStyle>
          <a:p>
            <a:pPr fontAlgn="auto">
              <a:spcAft>
                <a:spcPts val="0"/>
              </a:spcAft>
            </a:pPr>
            <a:r>
              <a:rPr lang="en-US" sz="2800" dirty="0"/>
              <a:t>Vulnerability #6 - Get a ‘Like’ from any user profile</a:t>
            </a:r>
            <a:endParaRPr lang="ro-RO" sz="2800" dirty="0"/>
          </a:p>
        </p:txBody>
      </p:sp>
    </p:spTree>
    <p:extLst>
      <p:ext uri="{BB962C8B-B14F-4D97-AF65-F5344CB8AC3E}">
        <p14:creationId xmlns:p14="http://schemas.microsoft.com/office/powerpoint/2010/main" val="312801079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672679-579C-4190-1A6F-5BBA92D1BE1C}"/>
            </a:ext>
          </a:extLst>
        </p:cNvPr>
        <p:cNvGrpSpPr/>
        <p:nvPr/>
      </p:nvGrpSpPr>
      <p:grpSpPr>
        <a:xfrm>
          <a:off x="0" y="0"/>
          <a:ext cx="0" cy="0"/>
          <a:chOff x="0" y="0"/>
          <a:chExt cx="0" cy="0"/>
        </a:xfrm>
      </p:grpSpPr>
      <p:sp>
        <p:nvSpPr>
          <p:cNvPr id="10" name="Footer Placeholder 3">
            <a:extLst>
              <a:ext uri="{FF2B5EF4-FFF2-40B4-BE49-F238E27FC236}">
                <a16:creationId xmlns:a16="http://schemas.microsoft.com/office/drawing/2014/main" id="{825B708C-BFCD-628F-69D3-A14A99C8A0F7}"/>
              </a:ext>
            </a:extLst>
          </p:cNvPr>
          <p:cNvSpPr>
            <a:spLocks noGrp="1"/>
          </p:cNvSpPr>
          <p:nvPr>
            <p:ph type="ftr" sz="quarter" idx="10"/>
          </p:nvPr>
        </p:nvSpPr>
        <p:spPr/>
        <p:txBody>
          <a:bodyPr/>
          <a:lstStyle/>
          <a:p>
            <a:r>
              <a:rPr lang="en-US" dirty="0">
                <a:solidFill>
                  <a:srgbClr val="10CFC9"/>
                </a:solidFill>
              </a:rPr>
              <a:t>Fixing Security pain points</a:t>
            </a:r>
          </a:p>
        </p:txBody>
      </p:sp>
      <p:sp>
        <p:nvSpPr>
          <p:cNvPr id="5" name="Slide Number Placeholder 4">
            <a:extLst>
              <a:ext uri="{FF2B5EF4-FFF2-40B4-BE49-F238E27FC236}">
                <a16:creationId xmlns:a16="http://schemas.microsoft.com/office/drawing/2014/main" id="{B87DA697-DF68-8733-62C1-9185B90A314C}"/>
              </a:ext>
            </a:extLst>
          </p:cNvPr>
          <p:cNvSpPr>
            <a:spLocks noGrp="1"/>
          </p:cNvSpPr>
          <p:nvPr>
            <p:ph type="sldNum" sz="quarter" idx="11"/>
          </p:nvPr>
        </p:nvSpPr>
        <p:spPr/>
        <p:txBody>
          <a:bodyPr/>
          <a:lstStyle/>
          <a:p>
            <a:fld id="{4C012138-8E1B-0248-81B8-1431062B3210}" type="slidenum">
              <a:rPr lang="ro-RO" smtClean="0"/>
              <a:pPr/>
              <a:t>56</a:t>
            </a:fld>
            <a:endParaRPr lang="ro-RO" dirty="0"/>
          </a:p>
        </p:txBody>
      </p:sp>
      <p:pic>
        <p:nvPicPr>
          <p:cNvPr id="17424" name="Picture 16">
            <a:extLst>
              <a:ext uri="{FF2B5EF4-FFF2-40B4-BE49-F238E27FC236}">
                <a16:creationId xmlns:a16="http://schemas.microsoft.com/office/drawing/2014/main" id="{3DA978A9-8A4D-3D2A-18A7-6B45FFE4C2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a:extLst>
              <a:ext uri="{FF2B5EF4-FFF2-40B4-BE49-F238E27FC236}">
                <a16:creationId xmlns:a16="http://schemas.microsoft.com/office/drawing/2014/main" id="{5E7F7AD1-64B4-33CD-57F2-498F45F89140}"/>
              </a:ext>
            </a:extLst>
          </p:cNvPr>
          <p:cNvSpPr txBox="1"/>
          <p:nvPr/>
        </p:nvSpPr>
        <p:spPr>
          <a:xfrm>
            <a:off x="483468" y="1666045"/>
            <a:ext cx="6698997" cy="830997"/>
          </a:xfrm>
          <a:prstGeom prst="rect">
            <a:avLst/>
          </a:prstGeom>
          <a:noFill/>
        </p:spPr>
        <p:txBody>
          <a:bodyPr wrap="square">
            <a:spAutoFit/>
          </a:bodyPr>
          <a:lstStyle/>
          <a:p>
            <a:pPr algn="l"/>
            <a:r>
              <a:rPr lang="en-GB" sz="1600" b="1" i="0" dirty="0">
                <a:solidFill>
                  <a:srgbClr val="212529"/>
                </a:solidFill>
                <a:effectLst/>
                <a:latin typeface="Kanit" pitchFamily="2" charset="-34"/>
                <a:cs typeface="Kanit" pitchFamily="2" charset="-34"/>
              </a:rPr>
              <a:t>Reproduction steps</a:t>
            </a:r>
            <a:r>
              <a:rPr lang="en-GB" sz="1600" b="0" i="0" dirty="0">
                <a:solidFill>
                  <a:srgbClr val="212529"/>
                </a:solidFill>
                <a:effectLst/>
                <a:latin typeface="Kanit" pitchFamily="2" charset="-34"/>
                <a:cs typeface="Kanit" pitchFamily="2" charset="-34"/>
              </a:rPr>
              <a:t>:</a:t>
            </a:r>
            <a:endParaRPr lang="en-GB" sz="1600" dirty="0">
              <a:solidFill>
                <a:schemeClr val="accent1"/>
              </a:solidFill>
              <a:latin typeface="+mn-lt"/>
            </a:endParaRPr>
          </a:p>
          <a:p>
            <a:pPr algn="l"/>
            <a:r>
              <a:rPr lang="en-GB" sz="1600" b="0" i="0" dirty="0">
                <a:solidFill>
                  <a:srgbClr val="212529"/>
                </a:solidFill>
                <a:effectLst/>
                <a:latin typeface="Kanit" pitchFamily="2" charset="-34"/>
                <a:cs typeface="Kanit" pitchFamily="2" charset="-34"/>
              </a:rPr>
              <a:t>3.Now, send a like from a random profile ‘….d3’ to one of our profiles ‘…1f’ , while logged in as user ‘…9c’:</a:t>
            </a:r>
          </a:p>
        </p:txBody>
      </p:sp>
      <p:pic>
        <p:nvPicPr>
          <p:cNvPr id="4" name="Picture 3" descr="A screenshot of a computer&#10;&#10;Description automatically generated">
            <a:extLst>
              <a:ext uri="{FF2B5EF4-FFF2-40B4-BE49-F238E27FC236}">
                <a16:creationId xmlns:a16="http://schemas.microsoft.com/office/drawing/2014/main" id="{4ECC6E48-3433-8A12-2248-62A9A9EEAAB7}"/>
              </a:ext>
            </a:extLst>
          </p:cNvPr>
          <p:cNvPicPr>
            <a:picLocks noChangeAspect="1"/>
          </p:cNvPicPr>
          <p:nvPr/>
        </p:nvPicPr>
        <p:blipFill>
          <a:blip r:embed="rId4"/>
          <a:stretch>
            <a:fillRect/>
          </a:stretch>
        </p:blipFill>
        <p:spPr>
          <a:xfrm>
            <a:off x="3882661" y="2908142"/>
            <a:ext cx="8276604" cy="3375556"/>
          </a:xfrm>
          <a:prstGeom prst="rect">
            <a:avLst/>
          </a:prstGeom>
        </p:spPr>
      </p:pic>
      <p:sp>
        <p:nvSpPr>
          <p:cNvPr id="11" name="Title 1">
            <a:extLst>
              <a:ext uri="{FF2B5EF4-FFF2-40B4-BE49-F238E27FC236}">
                <a16:creationId xmlns:a16="http://schemas.microsoft.com/office/drawing/2014/main" id="{C9831902-1BFD-41C1-9C08-9B4DE201F527}"/>
              </a:ext>
            </a:extLst>
          </p:cNvPr>
          <p:cNvSpPr txBox="1">
            <a:spLocks/>
          </p:cNvSpPr>
          <p:nvPr/>
        </p:nvSpPr>
        <p:spPr>
          <a:xfrm>
            <a:off x="483468" y="254643"/>
            <a:ext cx="8070209" cy="1224460"/>
          </a:xfrm>
          <a:prstGeom prst="rect">
            <a:avLst/>
          </a:prstGeom>
        </p:spPr>
        <p:txBody>
          <a:bodyPr vert="horz" anchor="b">
            <a:normAutofit/>
          </a:bodyPr>
          <a:lstStyle>
            <a:lvl1pPr algn="l" defTabSz="914400" rtl="0" eaLnBrk="1" latinLnBrk="0" hangingPunct="1">
              <a:lnSpc>
                <a:spcPct val="100000"/>
              </a:lnSpc>
              <a:spcBef>
                <a:spcPct val="0"/>
              </a:spcBef>
              <a:buNone/>
              <a:defRPr sz="4400" b="1" kern="1200">
                <a:solidFill>
                  <a:srgbClr val="5F4776"/>
                </a:solidFill>
                <a:latin typeface="+mj-lt"/>
                <a:ea typeface="+mj-ea"/>
                <a:cs typeface="+mj-cs"/>
              </a:defRPr>
            </a:lvl1pPr>
          </a:lstStyle>
          <a:p>
            <a:pPr fontAlgn="auto">
              <a:spcAft>
                <a:spcPts val="0"/>
              </a:spcAft>
            </a:pPr>
            <a:r>
              <a:rPr lang="en-US" sz="2800" dirty="0"/>
              <a:t>Vulnerability #6 - Get a ‘Like’ from any user profile</a:t>
            </a:r>
            <a:endParaRPr lang="ro-RO" sz="2800" dirty="0"/>
          </a:p>
        </p:txBody>
      </p:sp>
    </p:spTree>
    <p:extLst>
      <p:ext uri="{BB962C8B-B14F-4D97-AF65-F5344CB8AC3E}">
        <p14:creationId xmlns:p14="http://schemas.microsoft.com/office/powerpoint/2010/main" val="205794752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F00D80-E908-0F56-01A2-A7B1CDCA6E9D}"/>
            </a:ext>
          </a:extLst>
        </p:cNvPr>
        <p:cNvGrpSpPr/>
        <p:nvPr/>
      </p:nvGrpSpPr>
      <p:grpSpPr>
        <a:xfrm>
          <a:off x="0" y="0"/>
          <a:ext cx="0" cy="0"/>
          <a:chOff x="0" y="0"/>
          <a:chExt cx="0" cy="0"/>
        </a:xfrm>
      </p:grpSpPr>
      <p:sp>
        <p:nvSpPr>
          <p:cNvPr id="10" name="Footer Placeholder 3">
            <a:extLst>
              <a:ext uri="{FF2B5EF4-FFF2-40B4-BE49-F238E27FC236}">
                <a16:creationId xmlns:a16="http://schemas.microsoft.com/office/drawing/2014/main" id="{C90AA87D-95E0-77F2-4A26-088534FB97EF}"/>
              </a:ext>
            </a:extLst>
          </p:cNvPr>
          <p:cNvSpPr>
            <a:spLocks noGrp="1"/>
          </p:cNvSpPr>
          <p:nvPr>
            <p:ph type="ftr" sz="quarter" idx="10"/>
          </p:nvPr>
        </p:nvSpPr>
        <p:spPr/>
        <p:txBody>
          <a:bodyPr/>
          <a:lstStyle/>
          <a:p>
            <a:r>
              <a:rPr lang="en-US" dirty="0">
                <a:solidFill>
                  <a:srgbClr val="10CFC9"/>
                </a:solidFill>
              </a:rPr>
              <a:t>Fixing Security pain points</a:t>
            </a:r>
          </a:p>
        </p:txBody>
      </p:sp>
      <p:sp>
        <p:nvSpPr>
          <p:cNvPr id="5" name="Slide Number Placeholder 4">
            <a:extLst>
              <a:ext uri="{FF2B5EF4-FFF2-40B4-BE49-F238E27FC236}">
                <a16:creationId xmlns:a16="http://schemas.microsoft.com/office/drawing/2014/main" id="{CC7DD294-24CA-93FF-35DB-B48C61575914}"/>
              </a:ext>
            </a:extLst>
          </p:cNvPr>
          <p:cNvSpPr>
            <a:spLocks noGrp="1"/>
          </p:cNvSpPr>
          <p:nvPr>
            <p:ph type="sldNum" sz="quarter" idx="11"/>
          </p:nvPr>
        </p:nvSpPr>
        <p:spPr/>
        <p:txBody>
          <a:bodyPr/>
          <a:lstStyle/>
          <a:p>
            <a:fld id="{4C012138-8E1B-0248-81B8-1431062B3210}" type="slidenum">
              <a:rPr lang="ro-RO" smtClean="0"/>
              <a:pPr/>
              <a:t>57</a:t>
            </a:fld>
            <a:endParaRPr lang="ro-RO" dirty="0"/>
          </a:p>
        </p:txBody>
      </p:sp>
      <p:pic>
        <p:nvPicPr>
          <p:cNvPr id="17424" name="Picture 16">
            <a:extLst>
              <a:ext uri="{FF2B5EF4-FFF2-40B4-BE49-F238E27FC236}">
                <a16:creationId xmlns:a16="http://schemas.microsoft.com/office/drawing/2014/main" id="{91C37D26-652B-C7D0-9281-1F9CFFD39A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a:extLst>
              <a:ext uri="{FF2B5EF4-FFF2-40B4-BE49-F238E27FC236}">
                <a16:creationId xmlns:a16="http://schemas.microsoft.com/office/drawing/2014/main" id="{D5119D00-D852-6DB8-74E5-C043A99D7B46}"/>
              </a:ext>
            </a:extLst>
          </p:cNvPr>
          <p:cNvSpPr txBox="1"/>
          <p:nvPr/>
        </p:nvSpPr>
        <p:spPr>
          <a:xfrm>
            <a:off x="483468" y="1666045"/>
            <a:ext cx="3567671" cy="1077218"/>
          </a:xfrm>
          <a:prstGeom prst="rect">
            <a:avLst/>
          </a:prstGeom>
          <a:noFill/>
        </p:spPr>
        <p:txBody>
          <a:bodyPr wrap="square">
            <a:spAutoFit/>
          </a:bodyPr>
          <a:lstStyle/>
          <a:p>
            <a:pPr algn="l"/>
            <a:r>
              <a:rPr lang="en-GB" sz="1600" b="1" i="0" dirty="0">
                <a:solidFill>
                  <a:srgbClr val="212529"/>
                </a:solidFill>
                <a:effectLst/>
                <a:latin typeface="Kanit" pitchFamily="2" charset="-34"/>
                <a:cs typeface="Kanit" pitchFamily="2" charset="-34"/>
              </a:rPr>
              <a:t>Reproduction steps</a:t>
            </a:r>
            <a:r>
              <a:rPr lang="en-GB" sz="1600" b="0" i="0" dirty="0">
                <a:solidFill>
                  <a:srgbClr val="212529"/>
                </a:solidFill>
                <a:effectLst/>
                <a:latin typeface="Kanit" pitchFamily="2" charset="-34"/>
                <a:cs typeface="Kanit" pitchFamily="2" charset="-34"/>
              </a:rPr>
              <a:t>:</a:t>
            </a:r>
            <a:endParaRPr lang="en-GB" sz="1600" dirty="0">
              <a:solidFill>
                <a:schemeClr val="accent1"/>
              </a:solidFill>
              <a:latin typeface="+mn-lt"/>
            </a:endParaRPr>
          </a:p>
          <a:p>
            <a:pPr algn="l"/>
            <a:r>
              <a:rPr lang="en-GB" sz="1600" b="0" i="0" dirty="0">
                <a:solidFill>
                  <a:srgbClr val="212529"/>
                </a:solidFill>
                <a:effectLst/>
                <a:latin typeface="Kanit" pitchFamily="2" charset="-34"/>
                <a:cs typeface="Kanit" pitchFamily="2" charset="-34"/>
              </a:rPr>
              <a:t>4.Now get the profile details (</a:t>
            </a:r>
            <a:r>
              <a:rPr lang="en-GB" sz="1600" b="0" i="0" dirty="0" err="1">
                <a:solidFill>
                  <a:srgbClr val="212529"/>
                </a:solidFill>
                <a:effectLst/>
                <a:latin typeface="Kanit" pitchFamily="2" charset="-34"/>
                <a:cs typeface="Kanit" pitchFamily="2" charset="-34"/>
              </a:rPr>
              <a:t>ImaginaryName</a:t>
            </a:r>
            <a:r>
              <a:rPr lang="en-GB" sz="1600" b="0" i="0" dirty="0">
                <a:solidFill>
                  <a:srgbClr val="212529"/>
                </a:solidFill>
                <a:effectLst/>
                <a:latin typeface="Kanit" pitchFamily="2" charset="-34"/>
                <a:cs typeface="Kanit" pitchFamily="2" charset="-34"/>
              </a:rPr>
              <a:t>) of that user with </a:t>
            </a:r>
            <a:r>
              <a:rPr lang="en-GB" sz="1600" b="0" i="0" dirty="0" err="1">
                <a:solidFill>
                  <a:srgbClr val="212529"/>
                </a:solidFill>
                <a:effectLst/>
                <a:latin typeface="Kanit" pitchFamily="2" charset="-34"/>
                <a:cs typeface="Kanit" pitchFamily="2" charset="-34"/>
              </a:rPr>
              <a:t>profileId</a:t>
            </a:r>
            <a:r>
              <a:rPr lang="en-GB" sz="1600" b="0" i="0" dirty="0">
                <a:solidFill>
                  <a:srgbClr val="212529"/>
                </a:solidFill>
                <a:effectLst/>
                <a:latin typeface="Kanit" pitchFamily="2" charset="-34"/>
                <a:cs typeface="Kanit" pitchFamily="2" charset="-34"/>
              </a:rPr>
              <a:t> ‘…d3’:</a:t>
            </a:r>
          </a:p>
        </p:txBody>
      </p:sp>
      <p:pic>
        <p:nvPicPr>
          <p:cNvPr id="3" name="Picture 2" descr="A screenshot of a computer&#10;&#10;Description automatically generated">
            <a:extLst>
              <a:ext uri="{FF2B5EF4-FFF2-40B4-BE49-F238E27FC236}">
                <a16:creationId xmlns:a16="http://schemas.microsoft.com/office/drawing/2014/main" id="{DC7B8FEA-D9F1-E96D-4432-2199852D69E3}"/>
              </a:ext>
            </a:extLst>
          </p:cNvPr>
          <p:cNvPicPr>
            <a:picLocks noChangeAspect="1"/>
          </p:cNvPicPr>
          <p:nvPr/>
        </p:nvPicPr>
        <p:blipFill>
          <a:blip r:embed="rId4"/>
          <a:stretch>
            <a:fillRect/>
          </a:stretch>
        </p:blipFill>
        <p:spPr>
          <a:xfrm>
            <a:off x="3848090" y="1794071"/>
            <a:ext cx="8343909" cy="4564609"/>
          </a:xfrm>
          <a:prstGeom prst="rect">
            <a:avLst/>
          </a:prstGeom>
        </p:spPr>
      </p:pic>
      <p:sp>
        <p:nvSpPr>
          <p:cNvPr id="9" name="Title 1">
            <a:extLst>
              <a:ext uri="{FF2B5EF4-FFF2-40B4-BE49-F238E27FC236}">
                <a16:creationId xmlns:a16="http://schemas.microsoft.com/office/drawing/2014/main" id="{4F98EAF1-D073-48EB-DDEC-A6F6885EB1D1}"/>
              </a:ext>
            </a:extLst>
          </p:cNvPr>
          <p:cNvSpPr txBox="1">
            <a:spLocks/>
          </p:cNvSpPr>
          <p:nvPr/>
        </p:nvSpPr>
        <p:spPr>
          <a:xfrm>
            <a:off x="483468" y="254643"/>
            <a:ext cx="8070209" cy="1224460"/>
          </a:xfrm>
          <a:prstGeom prst="rect">
            <a:avLst/>
          </a:prstGeom>
        </p:spPr>
        <p:txBody>
          <a:bodyPr vert="horz" anchor="b">
            <a:normAutofit/>
          </a:bodyPr>
          <a:lstStyle>
            <a:lvl1pPr algn="l" defTabSz="914400" rtl="0" eaLnBrk="1" latinLnBrk="0" hangingPunct="1">
              <a:lnSpc>
                <a:spcPct val="100000"/>
              </a:lnSpc>
              <a:spcBef>
                <a:spcPct val="0"/>
              </a:spcBef>
              <a:buNone/>
              <a:defRPr sz="4400" b="1" kern="1200">
                <a:solidFill>
                  <a:srgbClr val="5F4776"/>
                </a:solidFill>
                <a:latin typeface="+mj-lt"/>
                <a:ea typeface="+mj-ea"/>
                <a:cs typeface="+mj-cs"/>
              </a:defRPr>
            </a:lvl1pPr>
          </a:lstStyle>
          <a:p>
            <a:pPr fontAlgn="auto">
              <a:spcAft>
                <a:spcPts val="0"/>
              </a:spcAft>
            </a:pPr>
            <a:r>
              <a:rPr lang="en-US" sz="2800" dirty="0"/>
              <a:t>Vulnerability #6 - Get a ‘Like’ from any user profile</a:t>
            </a:r>
            <a:endParaRPr lang="ro-RO" sz="2800" dirty="0"/>
          </a:p>
        </p:txBody>
      </p:sp>
    </p:spTree>
    <p:extLst>
      <p:ext uri="{BB962C8B-B14F-4D97-AF65-F5344CB8AC3E}">
        <p14:creationId xmlns:p14="http://schemas.microsoft.com/office/powerpoint/2010/main" val="120322130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B4EC47-3661-2B0F-F2EC-1E61B4C7E2BF}"/>
            </a:ext>
          </a:extLst>
        </p:cNvPr>
        <p:cNvGrpSpPr/>
        <p:nvPr/>
      </p:nvGrpSpPr>
      <p:grpSpPr>
        <a:xfrm>
          <a:off x="0" y="0"/>
          <a:ext cx="0" cy="0"/>
          <a:chOff x="0" y="0"/>
          <a:chExt cx="0" cy="0"/>
        </a:xfrm>
      </p:grpSpPr>
      <p:sp>
        <p:nvSpPr>
          <p:cNvPr id="10" name="Footer Placeholder 3">
            <a:extLst>
              <a:ext uri="{FF2B5EF4-FFF2-40B4-BE49-F238E27FC236}">
                <a16:creationId xmlns:a16="http://schemas.microsoft.com/office/drawing/2014/main" id="{F1EA9AB1-8181-36D5-9158-040B8E2322AD}"/>
              </a:ext>
            </a:extLst>
          </p:cNvPr>
          <p:cNvSpPr>
            <a:spLocks noGrp="1"/>
          </p:cNvSpPr>
          <p:nvPr>
            <p:ph type="ftr" sz="quarter" idx="10"/>
          </p:nvPr>
        </p:nvSpPr>
        <p:spPr/>
        <p:txBody>
          <a:bodyPr/>
          <a:lstStyle/>
          <a:p>
            <a:r>
              <a:rPr lang="en-US" dirty="0">
                <a:solidFill>
                  <a:srgbClr val="10CFC9"/>
                </a:solidFill>
              </a:rPr>
              <a:t>Fixing Security pain points</a:t>
            </a:r>
          </a:p>
        </p:txBody>
      </p:sp>
      <p:sp>
        <p:nvSpPr>
          <p:cNvPr id="5" name="Slide Number Placeholder 4">
            <a:extLst>
              <a:ext uri="{FF2B5EF4-FFF2-40B4-BE49-F238E27FC236}">
                <a16:creationId xmlns:a16="http://schemas.microsoft.com/office/drawing/2014/main" id="{3FBDE9D0-D91B-3B16-6E97-8EEF317D0CB6}"/>
              </a:ext>
            </a:extLst>
          </p:cNvPr>
          <p:cNvSpPr>
            <a:spLocks noGrp="1"/>
          </p:cNvSpPr>
          <p:nvPr>
            <p:ph type="sldNum" sz="quarter" idx="11"/>
          </p:nvPr>
        </p:nvSpPr>
        <p:spPr/>
        <p:txBody>
          <a:bodyPr/>
          <a:lstStyle/>
          <a:p>
            <a:fld id="{4C012138-8E1B-0248-81B8-1431062B3210}" type="slidenum">
              <a:rPr lang="ro-RO" smtClean="0"/>
              <a:pPr/>
              <a:t>58</a:t>
            </a:fld>
            <a:endParaRPr lang="ro-RO" dirty="0"/>
          </a:p>
        </p:txBody>
      </p:sp>
      <p:pic>
        <p:nvPicPr>
          <p:cNvPr id="17424" name="Picture 16">
            <a:extLst>
              <a:ext uri="{FF2B5EF4-FFF2-40B4-BE49-F238E27FC236}">
                <a16:creationId xmlns:a16="http://schemas.microsoft.com/office/drawing/2014/main" id="{6B802E21-90C1-20B4-5740-310868822F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a:extLst>
              <a:ext uri="{FF2B5EF4-FFF2-40B4-BE49-F238E27FC236}">
                <a16:creationId xmlns:a16="http://schemas.microsoft.com/office/drawing/2014/main" id="{8177F906-DB7B-EBA3-C1B3-8BD7C268D1F0}"/>
              </a:ext>
            </a:extLst>
          </p:cNvPr>
          <p:cNvSpPr txBox="1"/>
          <p:nvPr/>
        </p:nvSpPr>
        <p:spPr>
          <a:xfrm>
            <a:off x="483468" y="1666045"/>
            <a:ext cx="6698997" cy="1323439"/>
          </a:xfrm>
          <a:prstGeom prst="rect">
            <a:avLst/>
          </a:prstGeom>
          <a:noFill/>
        </p:spPr>
        <p:txBody>
          <a:bodyPr wrap="square">
            <a:spAutoFit/>
          </a:bodyPr>
          <a:lstStyle/>
          <a:p>
            <a:pPr algn="l"/>
            <a:r>
              <a:rPr lang="en-GB" sz="1600" b="1" i="0" dirty="0">
                <a:solidFill>
                  <a:srgbClr val="212529"/>
                </a:solidFill>
                <a:effectLst/>
                <a:latin typeface="Kanit" pitchFamily="2" charset="-34"/>
                <a:cs typeface="Kanit" pitchFamily="2" charset="-34"/>
              </a:rPr>
              <a:t>Reproduction steps</a:t>
            </a:r>
            <a:r>
              <a:rPr lang="en-GB" sz="1600" b="0" i="0" dirty="0">
                <a:solidFill>
                  <a:srgbClr val="212529"/>
                </a:solidFill>
                <a:effectLst/>
                <a:latin typeface="Kanit" pitchFamily="2" charset="-34"/>
                <a:cs typeface="Kanit" pitchFamily="2" charset="-34"/>
              </a:rPr>
              <a:t>:</a:t>
            </a:r>
            <a:endParaRPr lang="en-GB" sz="1600" dirty="0">
              <a:solidFill>
                <a:schemeClr val="accent1"/>
              </a:solidFill>
              <a:latin typeface="+mn-lt"/>
            </a:endParaRPr>
          </a:p>
          <a:p>
            <a:pPr algn="l"/>
            <a:r>
              <a:rPr lang="en-GB" sz="1600" b="0" i="0" dirty="0">
                <a:solidFill>
                  <a:srgbClr val="212529"/>
                </a:solidFill>
                <a:effectLst/>
                <a:latin typeface="Kanit" pitchFamily="2" charset="-34"/>
                <a:cs typeface="Kanit" pitchFamily="2" charset="-34"/>
              </a:rPr>
              <a:t>5. Now, let’s check our list of likes in the app to see if we received a like from user ‘Anni’.</a:t>
            </a:r>
            <a:br>
              <a:rPr lang="en-GB" sz="1600" dirty="0"/>
            </a:br>
            <a:r>
              <a:rPr lang="en-GB" sz="1600" b="0" i="0" dirty="0">
                <a:solidFill>
                  <a:srgbClr val="212529"/>
                </a:solidFill>
                <a:effectLst/>
                <a:latin typeface="Kanit" pitchFamily="2" charset="-34"/>
                <a:cs typeface="Kanit" pitchFamily="2" charset="-34"/>
              </a:rPr>
              <a:t>Given that we have a Premium account, we can view this information in the app. Indeed, we can see that we have received a ‘Like’ from ‘Anni’:</a:t>
            </a:r>
          </a:p>
        </p:txBody>
      </p:sp>
      <p:pic>
        <p:nvPicPr>
          <p:cNvPr id="4" name="Picture 3" descr="A screenshot of a video chat&#10;&#10;Description automatically generated">
            <a:extLst>
              <a:ext uri="{FF2B5EF4-FFF2-40B4-BE49-F238E27FC236}">
                <a16:creationId xmlns:a16="http://schemas.microsoft.com/office/drawing/2014/main" id="{476E0E26-8A08-6AE6-5E77-C674DD8FE2CF}"/>
              </a:ext>
            </a:extLst>
          </p:cNvPr>
          <p:cNvPicPr>
            <a:picLocks noChangeAspect="1"/>
          </p:cNvPicPr>
          <p:nvPr/>
        </p:nvPicPr>
        <p:blipFill>
          <a:blip r:embed="rId4"/>
          <a:stretch>
            <a:fillRect/>
          </a:stretch>
        </p:blipFill>
        <p:spPr>
          <a:xfrm>
            <a:off x="8193937" y="1666045"/>
            <a:ext cx="2363904" cy="5191954"/>
          </a:xfrm>
          <a:prstGeom prst="rect">
            <a:avLst/>
          </a:prstGeom>
        </p:spPr>
      </p:pic>
      <p:sp>
        <p:nvSpPr>
          <p:cNvPr id="9" name="Title 1">
            <a:extLst>
              <a:ext uri="{FF2B5EF4-FFF2-40B4-BE49-F238E27FC236}">
                <a16:creationId xmlns:a16="http://schemas.microsoft.com/office/drawing/2014/main" id="{1B097BBF-575D-E6C4-8A2D-0F7DD11C74CB}"/>
              </a:ext>
            </a:extLst>
          </p:cNvPr>
          <p:cNvSpPr txBox="1">
            <a:spLocks/>
          </p:cNvSpPr>
          <p:nvPr/>
        </p:nvSpPr>
        <p:spPr>
          <a:xfrm>
            <a:off x="483468" y="254643"/>
            <a:ext cx="8070209" cy="1224460"/>
          </a:xfrm>
          <a:prstGeom prst="rect">
            <a:avLst/>
          </a:prstGeom>
        </p:spPr>
        <p:txBody>
          <a:bodyPr vert="horz" anchor="b">
            <a:normAutofit/>
          </a:bodyPr>
          <a:lstStyle>
            <a:lvl1pPr algn="l" defTabSz="914400" rtl="0" eaLnBrk="1" latinLnBrk="0" hangingPunct="1">
              <a:lnSpc>
                <a:spcPct val="100000"/>
              </a:lnSpc>
              <a:spcBef>
                <a:spcPct val="0"/>
              </a:spcBef>
              <a:buNone/>
              <a:defRPr sz="4400" b="1" kern="1200">
                <a:solidFill>
                  <a:srgbClr val="5F4776"/>
                </a:solidFill>
                <a:latin typeface="+mj-lt"/>
                <a:ea typeface="+mj-ea"/>
                <a:cs typeface="+mj-cs"/>
              </a:defRPr>
            </a:lvl1pPr>
          </a:lstStyle>
          <a:p>
            <a:pPr fontAlgn="auto">
              <a:spcAft>
                <a:spcPts val="0"/>
              </a:spcAft>
            </a:pPr>
            <a:r>
              <a:rPr lang="en-US" sz="2800" dirty="0"/>
              <a:t>Vulnerability #6 - Get a ‘Like’ from any user profile</a:t>
            </a:r>
            <a:endParaRPr lang="ro-RO" sz="2800" dirty="0"/>
          </a:p>
        </p:txBody>
      </p:sp>
    </p:spTree>
    <p:extLst>
      <p:ext uri="{BB962C8B-B14F-4D97-AF65-F5344CB8AC3E}">
        <p14:creationId xmlns:p14="http://schemas.microsoft.com/office/powerpoint/2010/main" val="416393310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9CD2B3-F905-3FC9-E2E4-6567DE53D476}"/>
            </a:ext>
          </a:extLst>
        </p:cNvPr>
        <p:cNvGrpSpPr/>
        <p:nvPr/>
      </p:nvGrpSpPr>
      <p:grpSpPr>
        <a:xfrm>
          <a:off x="0" y="0"/>
          <a:ext cx="0" cy="0"/>
          <a:chOff x="0" y="0"/>
          <a:chExt cx="0" cy="0"/>
        </a:xfrm>
      </p:grpSpPr>
      <p:sp>
        <p:nvSpPr>
          <p:cNvPr id="10" name="Footer Placeholder 3">
            <a:extLst>
              <a:ext uri="{FF2B5EF4-FFF2-40B4-BE49-F238E27FC236}">
                <a16:creationId xmlns:a16="http://schemas.microsoft.com/office/drawing/2014/main" id="{87B5BBFC-9887-4529-12F7-A9772A09B3A8}"/>
              </a:ext>
            </a:extLst>
          </p:cNvPr>
          <p:cNvSpPr>
            <a:spLocks noGrp="1"/>
          </p:cNvSpPr>
          <p:nvPr>
            <p:ph type="ftr" sz="quarter" idx="10"/>
          </p:nvPr>
        </p:nvSpPr>
        <p:spPr/>
        <p:txBody>
          <a:bodyPr/>
          <a:lstStyle/>
          <a:p>
            <a:r>
              <a:rPr lang="en-US" dirty="0">
                <a:solidFill>
                  <a:srgbClr val="10CFC9"/>
                </a:solidFill>
              </a:rPr>
              <a:t>Fixing Security pain points</a:t>
            </a:r>
          </a:p>
        </p:txBody>
      </p:sp>
      <p:sp>
        <p:nvSpPr>
          <p:cNvPr id="5" name="Slide Number Placeholder 4">
            <a:extLst>
              <a:ext uri="{FF2B5EF4-FFF2-40B4-BE49-F238E27FC236}">
                <a16:creationId xmlns:a16="http://schemas.microsoft.com/office/drawing/2014/main" id="{2F0DE6EC-4A75-D941-6215-02EF60F353EA}"/>
              </a:ext>
            </a:extLst>
          </p:cNvPr>
          <p:cNvSpPr>
            <a:spLocks noGrp="1"/>
          </p:cNvSpPr>
          <p:nvPr>
            <p:ph type="sldNum" sz="quarter" idx="11"/>
          </p:nvPr>
        </p:nvSpPr>
        <p:spPr/>
        <p:txBody>
          <a:bodyPr/>
          <a:lstStyle/>
          <a:p>
            <a:fld id="{4C012138-8E1B-0248-81B8-1431062B3210}" type="slidenum">
              <a:rPr lang="ro-RO" smtClean="0"/>
              <a:pPr/>
              <a:t>59</a:t>
            </a:fld>
            <a:endParaRPr lang="ro-RO" dirty="0"/>
          </a:p>
        </p:txBody>
      </p:sp>
      <p:pic>
        <p:nvPicPr>
          <p:cNvPr id="17424" name="Picture 16">
            <a:extLst>
              <a:ext uri="{FF2B5EF4-FFF2-40B4-BE49-F238E27FC236}">
                <a16:creationId xmlns:a16="http://schemas.microsoft.com/office/drawing/2014/main" id="{220C5438-3388-6484-9B00-88BA1E848F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a:extLst>
              <a:ext uri="{FF2B5EF4-FFF2-40B4-BE49-F238E27FC236}">
                <a16:creationId xmlns:a16="http://schemas.microsoft.com/office/drawing/2014/main" id="{7D15CE07-F265-46EA-6DE3-D35C29993D11}"/>
              </a:ext>
            </a:extLst>
          </p:cNvPr>
          <p:cNvSpPr txBox="1"/>
          <p:nvPr/>
        </p:nvSpPr>
        <p:spPr>
          <a:xfrm>
            <a:off x="483469" y="1666042"/>
            <a:ext cx="6929702" cy="1200329"/>
          </a:xfrm>
          <a:prstGeom prst="rect">
            <a:avLst/>
          </a:prstGeom>
          <a:noFill/>
        </p:spPr>
        <p:txBody>
          <a:bodyPr wrap="square">
            <a:spAutoFit/>
          </a:bodyPr>
          <a:lstStyle/>
          <a:p>
            <a:pPr algn="l"/>
            <a:r>
              <a:rPr lang="en-GB" b="1" i="0" dirty="0">
                <a:solidFill>
                  <a:srgbClr val="212529"/>
                </a:solidFill>
                <a:effectLst/>
                <a:latin typeface="Kanit" pitchFamily="2" charset="-34"/>
                <a:cs typeface="Kanit" pitchFamily="2" charset="-34"/>
              </a:rPr>
              <a:t>Details</a:t>
            </a:r>
            <a:r>
              <a:rPr lang="en-GB" b="0" i="0" dirty="0">
                <a:solidFill>
                  <a:srgbClr val="212529"/>
                </a:solidFill>
                <a:effectLst/>
                <a:latin typeface="Kanit" pitchFamily="2" charset="-34"/>
                <a:cs typeface="Kanit" pitchFamily="2" charset="-34"/>
              </a:rPr>
              <a:t>: We discovered that we can send messages to other people’s chats, even though we are not a participant in that chat.</a:t>
            </a:r>
          </a:p>
          <a:p>
            <a:br>
              <a:rPr lang="en-GB" dirty="0"/>
            </a:br>
            <a:endParaRPr lang="en-GB" dirty="0">
              <a:solidFill>
                <a:schemeClr val="accent1"/>
              </a:solidFill>
              <a:latin typeface="+mn-lt"/>
            </a:endParaRPr>
          </a:p>
        </p:txBody>
      </p:sp>
      <p:sp>
        <p:nvSpPr>
          <p:cNvPr id="4" name="Title 1">
            <a:extLst>
              <a:ext uri="{FF2B5EF4-FFF2-40B4-BE49-F238E27FC236}">
                <a16:creationId xmlns:a16="http://schemas.microsoft.com/office/drawing/2014/main" id="{FE4C9C87-830D-30DC-A7A9-7903478DD299}"/>
              </a:ext>
            </a:extLst>
          </p:cNvPr>
          <p:cNvSpPr txBox="1">
            <a:spLocks/>
          </p:cNvSpPr>
          <p:nvPr/>
        </p:nvSpPr>
        <p:spPr>
          <a:xfrm>
            <a:off x="483469" y="254642"/>
            <a:ext cx="7746132" cy="1200329"/>
          </a:xfrm>
          <a:prstGeom prst="rect">
            <a:avLst/>
          </a:prstGeom>
        </p:spPr>
        <p:txBody>
          <a:bodyPr vert="horz" anchor="b">
            <a:normAutofit/>
          </a:bodyPr>
          <a:lstStyle>
            <a:lvl1pPr algn="l" defTabSz="914400" rtl="0" eaLnBrk="1" latinLnBrk="0" hangingPunct="1">
              <a:lnSpc>
                <a:spcPct val="100000"/>
              </a:lnSpc>
              <a:spcBef>
                <a:spcPct val="0"/>
              </a:spcBef>
              <a:buNone/>
              <a:defRPr sz="4400" b="1" kern="1200">
                <a:solidFill>
                  <a:srgbClr val="5F4776"/>
                </a:solidFill>
                <a:latin typeface="+mj-lt"/>
                <a:ea typeface="+mj-ea"/>
                <a:cs typeface="+mj-cs"/>
              </a:defRPr>
            </a:lvl1pPr>
          </a:lstStyle>
          <a:p>
            <a:pPr fontAlgn="auto">
              <a:spcAft>
                <a:spcPts val="0"/>
              </a:spcAft>
            </a:pPr>
            <a:r>
              <a:rPr lang="en-US" sz="2800" dirty="0"/>
              <a:t>Vulnerability #7 – Send messages in other people’s chat</a:t>
            </a:r>
            <a:endParaRPr lang="ro-RO" sz="2800" dirty="0"/>
          </a:p>
        </p:txBody>
      </p:sp>
      <p:sp>
        <p:nvSpPr>
          <p:cNvPr id="7" name="TextBox 6">
            <a:extLst>
              <a:ext uri="{FF2B5EF4-FFF2-40B4-BE49-F238E27FC236}">
                <a16:creationId xmlns:a16="http://schemas.microsoft.com/office/drawing/2014/main" id="{9D6F2834-596E-9B78-6F95-F170D0DE3C05}"/>
              </a:ext>
            </a:extLst>
          </p:cNvPr>
          <p:cNvSpPr txBox="1"/>
          <p:nvPr/>
        </p:nvSpPr>
        <p:spPr>
          <a:xfrm>
            <a:off x="471984" y="2494632"/>
            <a:ext cx="8172947" cy="1754326"/>
          </a:xfrm>
          <a:prstGeom prst="rect">
            <a:avLst/>
          </a:prstGeom>
          <a:noFill/>
        </p:spPr>
        <p:txBody>
          <a:bodyPr wrap="square">
            <a:spAutoFit/>
          </a:bodyPr>
          <a:lstStyle/>
          <a:p>
            <a:pPr algn="l"/>
            <a:r>
              <a:rPr lang="en-GB" b="1" i="0" dirty="0">
                <a:solidFill>
                  <a:srgbClr val="212529"/>
                </a:solidFill>
                <a:effectLst/>
                <a:latin typeface="Kanit" pitchFamily="2" charset="-34"/>
                <a:cs typeface="Kanit" pitchFamily="2" charset="-34"/>
              </a:rPr>
              <a:t>Instance</a:t>
            </a:r>
            <a:r>
              <a:rPr lang="en-GB" b="0" i="0" dirty="0">
                <a:solidFill>
                  <a:srgbClr val="212529"/>
                </a:solidFill>
                <a:effectLst/>
                <a:latin typeface="Kanit" pitchFamily="2" charset="-34"/>
                <a:cs typeface="Kanit" pitchFamily="2" charset="-34"/>
              </a:rPr>
              <a:t>: </a:t>
            </a:r>
            <a:br>
              <a:rPr lang="en-GB" b="0" i="0" dirty="0">
                <a:solidFill>
                  <a:srgbClr val="212529"/>
                </a:solidFill>
                <a:effectLst/>
                <a:latin typeface="Kanit" pitchFamily="2" charset="-34"/>
                <a:cs typeface="Kanit" pitchFamily="2" charset="-34"/>
              </a:rPr>
            </a:br>
            <a:r>
              <a:rPr lang="en-GB" b="0" i="0" dirty="0">
                <a:solidFill>
                  <a:srgbClr val="212529"/>
                </a:solidFill>
                <a:effectLst/>
                <a:latin typeface="Kanit" pitchFamily="2" charset="-34"/>
                <a:cs typeface="Kanit" pitchFamily="2" charset="-34"/>
                <a:hlinkClick r:id="rId4"/>
              </a:rPr>
              <a:t>https://</a:t>
            </a:r>
            <a:r>
              <a:rPr lang="en-GB" b="0" i="0" dirty="0" err="1">
                <a:solidFill>
                  <a:srgbClr val="212529"/>
                </a:solidFill>
                <a:effectLst/>
                <a:latin typeface="Kanit" pitchFamily="2" charset="-34"/>
                <a:cs typeface="Kanit" pitchFamily="2" charset="-34"/>
                <a:hlinkClick r:id="rId4"/>
              </a:rPr>
              <a:t>chat.stream</a:t>
            </a:r>
            <a:r>
              <a:rPr lang="en-GB" b="0" i="0" dirty="0">
                <a:solidFill>
                  <a:srgbClr val="212529"/>
                </a:solidFill>
                <a:effectLst/>
                <a:latin typeface="Kanit" pitchFamily="2" charset="-34"/>
                <a:cs typeface="Kanit" pitchFamily="2" charset="-34"/>
                <a:hlinkClick r:id="rId4"/>
              </a:rPr>
              <a:t>-io-</a:t>
            </a:r>
            <a:r>
              <a:rPr lang="en-GB" b="0" i="0" dirty="0" err="1">
                <a:solidFill>
                  <a:srgbClr val="212529"/>
                </a:solidFill>
                <a:effectLst/>
                <a:latin typeface="Kanit" pitchFamily="2" charset="-34"/>
                <a:cs typeface="Kanit" pitchFamily="2" charset="-34"/>
                <a:hlinkClick r:id="rId4"/>
              </a:rPr>
              <a:t>api.com</a:t>
            </a:r>
            <a:r>
              <a:rPr lang="en-GB" b="0" i="0" dirty="0">
                <a:solidFill>
                  <a:srgbClr val="212529"/>
                </a:solidFill>
                <a:effectLst/>
                <a:latin typeface="Kanit" pitchFamily="2" charset="-34"/>
                <a:cs typeface="Kanit" pitchFamily="2" charset="-34"/>
                <a:hlinkClick r:id="rId4"/>
              </a:rPr>
              <a:t>/channels/messaging/&lt;</a:t>
            </a:r>
            <a:r>
              <a:rPr lang="en-GB" b="0" i="0" dirty="0" err="1">
                <a:solidFill>
                  <a:srgbClr val="212529"/>
                </a:solidFill>
                <a:effectLst/>
                <a:latin typeface="Kanit" pitchFamily="2" charset="-34"/>
                <a:cs typeface="Kanit" pitchFamily="2" charset="-34"/>
                <a:hlinkClick r:id="rId4"/>
              </a:rPr>
              <a:t>ChannelID</a:t>
            </a:r>
            <a:r>
              <a:rPr lang="en-GB" b="0" i="0" dirty="0">
                <a:solidFill>
                  <a:srgbClr val="212529"/>
                </a:solidFill>
                <a:effectLst/>
                <a:latin typeface="Kanit" pitchFamily="2" charset="-34"/>
                <a:cs typeface="Kanit" pitchFamily="2" charset="-34"/>
                <a:hlinkClick r:id="rId4"/>
              </a:rPr>
              <a:t>&gt;/message</a:t>
            </a:r>
            <a:r>
              <a:rPr lang="en-GB" b="0" i="0" dirty="0">
                <a:solidFill>
                  <a:srgbClr val="212529"/>
                </a:solidFill>
                <a:effectLst/>
                <a:latin typeface="Kanit" pitchFamily="2" charset="-34"/>
                <a:cs typeface="Kanit" pitchFamily="2" charset="-34"/>
              </a:rPr>
              <a:t> </a:t>
            </a:r>
            <a:br>
              <a:rPr lang="en-GB" b="0" i="0" dirty="0">
                <a:solidFill>
                  <a:srgbClr val="212529"/>
                </a:solidFill>
                <a:effectLst/>
                <a:latin typeface="Kanit" pitchFamily="2" charset="-34"/>
                <a:cs typeface="Kanit" pitchFamily="2" charset="-34"/>
              </a:rPr>
            </a:br>
            <a:r>
              <a:rPr lang="en-GB" b="0" i="0" dirty="0">
                <a:solidFill>
                  <a:srgbClr val="212529"/>
                </a:solidFill>
                <a:effectLst/>
                <a:latin typeface="Kanit" pitchFamily="2" charset="-34"/>
                <a:cs typeface="Kanit" pitchFamily="2" charset="-34"/>
              </a:rPr>
              <a:t>(Method: POST)</a:t>
            </a:r>
          </a:p>
          <a:p>
            <a:br>
              <a:rPr lang="en-GB" dirty="0"/>
            </a:br>
            <a:br>
              <a:rPr lang="en-GB" dirty="0"/>
            </a:br>
            <a:endParaRPr lang="en-GB" dirty="0">
              <a:solidFill>
                <a:schemeClr val="accent1"/>
              </a:solidFill>
              <a:latin typeface="+mn-lt"/>
            </a:endParaRPr>
          </a:p>
        </p:txBody>
      </p:sp>
      <p:sp>
        <p:nvSpPr>
          <p:cNvPr id="2" name="TextBox 1">
            <a:extLst>
              <a:ext uri="{FF2B5EF4-FFF2-40B4-BE49-F238E27FC236}">
                <a16:creationId xmlns:a16="http://schemas.microsoft.com/office/drawing/2014/main" id="{EAC791BA-6FC4-CD3F-52B1-78F6D6104A8A}"/>
              </a:ext>
            </a:extLst>
          </p:cNvPr>
          <p:cNvSpPr txBox="1"/>
          <p:nvPr/>
        </p:nvSpPr>
        <p:spPr>
          <a:xfrm>
            <a:off x="9196961" y="510258"/>
            <a:ext cx="2361080" cy="923330"/>
          </a:xfrm>
          <a:prstGeom prst="rect">
            <a:avLst/>
          </a:prstGeom>
          <a:noFill/>
        </p:spPr>
        <p:txBody>
          <a:bodyPr wrap="square">
            <a:spAutoFit/>
          </a:bodyPr>
          <a:lstStyle/>
          <a:p>
            <a:r>
              <a:rPr lang="en-GB" dirty="0">
                <a:solidFill>
                  <a:schemeClr val="accent1"/>
                </a:solidFill>
                <a:latin typeface="+mn-lt"/>
              </a:rPr>
              <a:t>#1 Broken Object Level Authorization</a:t>
            </a:r>
            <a:br>
              <a:rPr lang="en-GB" dirty="0">
                <a:solidFill>
                  <a:schemeClr val="accent1"/>
                </a:solidFill>
                <a:latin typeface="+mn-lt"/>
              </a:rPr>
            </a:br>
            <a:r>
              <a:rPr lang="en-GB" dirty="0">
                <a:solidFill>
                  <a:schemeClr val="accent1"/>
                </a:solidFill>
                <a:latin typeface="+mn-lt"/>
              </a:rPr>
              <a:t>Category</a:t>
            </a:r>
          </a:p>
        </p:txBody>
      </p:sp>
      <p:cxnSp>
        <p:nvCxnSpPr>
          <p:cNvPr id="3" name="Straight Connector 2">
            <a:extLst>
              <a:ext uri="{FF2B5EF4-FFF2-40B4-BE49-F238E27FC236}">
                <a16:creationId xmlns:a16="http://schemas.microsoft.com/office/drawing/2014/main" id="{D0E00369-78BF-E884-23D1-5079F0D28D17}"/>
              </a:ext>
            </a:extLst>
          </p:cNvPr>
          <p:cNvCxnSpPr>
            <a:cxnSpLocks/>
          </p:cNvCxnSpPr>
          <p:nvPr/>
        </p:nvCxnSpPr>
        <p:spPr>
          <a:xfrm>
            <a:off x="8627264" y="508653"/>
            <a:ext cx="0" cy="879676"/>
          </a:xfrm>
          <a:prstGeom prst="line">
            <a:avLst/>
          </a:prstGeom>
        </p:spPr>
        <p:style>
          <a:lnRef idx="1">
            <a:schemeClr val="accent1"/>
          </a:lnRef>
          <a:fillRef idx="0">
            <a:schemeClr val="accent1"/>
          </a:fillRef>
          <a:effectRef idx="0">
            <a:schemeClr val="accent1"/>
          </a:effectRef>
          <a:fontRef idx="minor">
            <a:schemeClr val="tx1"/>
          </a:fontRef>
        </p:style>
      </p:cxnSp>
      <p:pic>
        <p:nvPicPr>
          <p:cNvPr id="8" name="Picture 7" descr="A group of colorful rectangular objects&#10;&#10;Description automatically generated">
            <a:extLst>
              <a:ext uri="{FF2B5EF4-FFF2-40B4-BE49-F238E27FC236}">
                <a16:creationId xmlns:a16="http://schemas.microsoft.com/office/drawing/2014/main" id="{97CCD7BC-A927-F535-4F19-9E9F2F01E494}"/>
              </a:ext>
            </a:extLst>
          </p:cNvPr>
          <p:cNvPicPr>
            <a:picLocks noChangeAspect="1"/>
          </p:cNvPicPr>
          <p:nvPr/>
        </p:nvPicPr>
        <p:blipFill>
          <a:blip r:embed="rId5"/>
          <a:stretch>
            <a:fillRect/>
          </a:stretch>
        </p:blipFill>
        <p:spPr>
          <a:xfrm>
            <a:off x="8780811" y="555773"/>
            <a:ext cx="416150" cy="416150"/>
          </a:xfrm>
          <a:prstGeom prst="rect">
            <a:avLst/>
          </a:prstGeom>
        </p:spPr>
      </p:pic>
    </p:spTree>
    <p:extLst>
      <p:ext uri="{BB962C8B-B14F-4D97-AF65-F5344CB8AC3E}">
        <p14:creationId xmlns:p14="http://schemas.microsoft.com/office/powerpoint/2010/main" val="37031415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36DC5D-321C-820A-ADEB-DD4CA89CC28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A19419-A15B-BDC6-7B7B-6093AC989E7A}"/>
              </a:ext>
            </a:extLst>
          </p:cNvPr>
          <p:cNvSpPr>
            <a:spLocks noGrp="1"/>
          </p:cNvSpPr>
          <p:nvPr>
            <p:ph type="title"/>
          </p:nvPr>
        </p:nvSpPr>
        <p:spPr>
          <a:xfrm>
            <a:off x="483469" y="254642"/>
            <a:ext cx="9164700" cy="711312"/>
          </a:xfrm>
        </p:spPr>
        <p:txBody>
          <a:bodyPr vert="horz">
            <a:normAutofit fontScale="90000"/>
          </a:bodyPr>
          <a:lstStyle/>
          <a:p>
            <a:r>
              <a:rPr lang="en-US" dirty="0"/>
              <a:t>About </a:t>
            </a:r>
            <a:r>
              <a:rPr lang="en-US" dirty="0" err="1"/>
              <a:t>Feeld</a:t>
            </a:r>
            <a:endParaRPr lang="ro-RO" dirty="0"/>
          </a:p>
        </p:txBody>
      </p:sp>
      <p:sp>
        <p:nvSpPr>
          <p:cNvPr id="10" name="Footer Placeholder 3">
            <a:extLst>
              <a:ext uri="{FF2B5EF4-FFF2-40B4-BE49-F238E27FC236}">
                <a16:creationId xmlns:a16="http://schemas.microsoft.com/office/drawing/2014/main" id="{401B860A-AF62-753D-B826-EA4204C77ECD}"/>
              </a:ext>
            </a:extLst>
          </p:cNvPr>
          <p:cNvSpPr>
            <a:spLocks noGrp="1"/>
          </p:cNvSpPr>
          <p:nvPr>
            <p:ph type="ftr" sz="quarter" idx="10"/>
          </p:nvPr>
        </p:nvSpPr>
        <p:spPr/>
        <p:txBody>
          <a:bodyPr/>
          <a:lstStyle/>
          <a:p>
            <a:r>
              <a:rPr lang="en-US" dirty="0">
                <a:solidFill>
                  <a:srgbClr val="10CFC9"/>
                </a:solidFill>
              </a:rPr>
              <a:t>Fixing Security pain points</a:t>
            </a:r>
          </a:p>
        </p:txBody>
      </p:sp>
      <p:sp>
        <p:nvSpPr>
          <p:cNvPr id="5" name="Slide Number Placeholder 4">
            <a:extLst>
              <a:ext uri="{FF2B5EF4-FFF2-40B4-BE49-F238E27FC236}">
                <a16:creationId xmlns:a16="http://schemas.microsoft.com/office/drawing/2014/main" id="{B27EF92B-2569-75BB-108C-89DA50B4A0B3}"/>
              </a:ext>
            </a:extLst>
          </p:cNvPr>
          <p:cNvSpPr>
            <a:spLocks noGrp="1"/>
          </p:cNvSpPr>
          <p:nvPr>
            <p:ph type="sldNum" sz="quarter" idx="11"/>
          </p:nvPr>
        </p:nvSpPr>
        <p:spPr/>
        <p:txBody>
          <a:bodyPr/>
          <a:lstStyle/>
          <a:p>
            <a:fld id="{4C012138-8E1B-0248-81B8-1431062B3210}" type="slidenum">
              <a:rPr lang="ro-RO" smtClean="0"/>
              <a:pPr/>
              <a:t>6</a:t>
            </a:fld>
            <a:endParaRPr lang="ro-RO" dirty="0"/>
          </a:p>
        </p:txBody>
      </p:sp>
      <p:pic>
        <p:nvPicPr>
          <p:cNvPr id="17424" name="Picture 16">
            <a:extLst>
              <a:ext uri="{FF2B5EF4-FFF2-40B4-BE49-F238E27FC236}">
                <a16:creationId xmlns:a16="http://schemas.microsoft.com/office/drawing/2014/main" id="{CCD5FB40-A94F-6BFA-F845-F99FC124E7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a:extLst>
              <a:ext uri="{FF2B5EF4-FFF2-40B4-BE49-F238E27FC236}">
                <a16:creationId xmlns:a16="http://schemas.microsoft.com/office/drawing/2014/main" id="{AD58A8B4-4F36-6C88-2193-F0439CFDABD9}"/>
              </a:ext>
            </a:extLst>
          </p:cNvPr>
          <p:cNvSpPr txBox="1"/>
          <p:nvPr/>
        </p:nvSpPr>
        <p:spPr>
          <a:xfrm>
            <a:off x="483469" y="1666042"/>
            <a:ext cx="6929702" cy="3416320"/>
          </a:xfrm>
          <a:prstGeom prst="rect">
            <a:avLst/>
          </a:prstGeom>
          <a:noFill/>
        </p:spPr>
        <p:txBody>
          <a:bodyPr wrap="square">
            <a:spAutoFit/>
          </a:bodyPr>
          <a:lstStyle/>
          <a:p>
            <a:pPr marL="285750" indent="-285750" algn="l">
              <a:buFont typeface="Arial" panose="020B0604020202020204" pitchFamily="34" charset="0"/>
              <a:buChar char="•"/>
            </a:pPr>
            <a:endParaRPr lang="en-GB" b="0" i="0" dirty="0">
              <a:solidFill>
                <a:srgbClr val="212529"/>
              </a:solidFill>
              <a:effectLst/>
              <a:latin typeface="Kanit" pitchFamily="2" charset="-34"/>
              <a:cs typeface="Kanit" pitchFamily="2" charset="-34"/>
            </a:endParaRPr>
          </a:p>
          <a:p>
            <a:pPr marL="285750" indent="-285750" algn="l">
              <a:buFont typeface="Arial" panose="020B0604020202020204" pitchFamily="34" charset="0"/>
              <a:buChar char="•"/>
            </a:pPr>
            <a:r>
              <a:rPr lang="en-GB" dirty="0">
                <a:solidFill>
                  <a:srgbClr val="212529"/>
                </a:solidFill>
                <a:latin typeface="Kanit" pitchFamily="2" charset="-34"/>
                <a:cs typeface="Kanit" pitchFamily="2" charset="-34"/>
              </a:rPr>
              <a:t>2014 – launched as 3nder</a:t>
            </a:r>
          </a:p>
          <a:p>
            <a:pPr marL="285750" indent="-285750" algn="l">
              <a:buFont typeface="Arial" panose="020B0604020202020204" pitchFamily="34" charset="0"/>
              <a:buChar char="•"/>
            </a:pPr>
            <a:r>
              <a:rPr lang="en-GB" b="0" i="0" dirty="0">
                <a:solidFill>
                  <a:srgbClr val="212529"/>
                </a:solidFill>
                <a:effectLst/>
                <a:latin typeface="Kanit" pitchFamily="2" charset="-34"/>
                <a:cs typeface="Kanit" pitchFamily="2" charset="-34"/>
              </a:rPr>
              <a:t>201</a:t>
            </a:r>
            <a:r>
              <a:rPr lang="en-GB" dirty="0">
                <a:solidFill>
                  <a:srgbClr val="212529"/>
                </a:solidFill>
                <a:latin typeface="Kanit" pitchFamily="2" charset="-34"/>
                <a:cs typeface="Kanit" pitchFamily="2" charset="-34"/>
              </a:rPr>
              <a:t>6 - renamed to </a:t>
            </a:r>
            <a:r>
              <a:rPr lang="en-GB" dirty="0" err="1">
                <a:solidFill>
                  <a:srgbClr val="212529"/>
                </a:solidFill>
                <a:latin typeface="Kanit" pitchFamily="2" charset="-34"/>
                <a:cs typeface="Kanit" pitchFamily="2" charset="-34"/>
              </a:rPr>
              <a:t>Feeld</a:t>
            </a:r>
            <a:endParaRPr lang="en-GB" b="0" i="0" dirty="0">
              <a:solidFill>
                <a:srgbClr val="212529"/>
              </a:solidFill>
              <a:effectLst/>
              <a:latin typeface="Kanit" pitchFamily="2" charset="-34"/>
              <a:cs typeface="Kanit" pitchFamily="2" charset="-34"/>
            </a:endParaRPr>
          </a:p>
          <a:p>
            <a:pPr marL="285750" indent="-285750" algn="l">
              <a:buFont typeface="Arial" panose="020B0604020202020204" pitchFamily="34" charset="0"/>
              <a:buChar char="•"/>
            </a:pPr>
            <a:r>
              <a:rPr lang="en-GB" b="0" i="0" dirty="0">
                <a:solidFill>
                  <a:srgbClr val="212529"/>
                </a:solidFill>
                <a:effectLst/>
                <a:latin typeface="Kanit" pitchFamily="2" charset="-34"/>
                <a:cs typeface="Kanit" pitchFamily="2" charset="-34"/>
              </a:rPr>
              <a:t>a dating mobile app, like Tinder/Bumble/etc</a:t>
            </a:r>
          </a:p>
          <a:p>
            <a:pPr marL="285750" indent="-285750" algn="l">
              <a:buFont typeface="Arial" panose="020B0604020202020204" pitchFamily="34" charset="0"/>
              <a:buChar char="•"/>
            </a:pPr>
            <a:r>
              <a:rPr lang="en-GB" b="0" i="0" dirty="0">
                <a:solidFill>
                  <a:srgbClr val="212529"/>
                </a:solidFill>
                <a:effectLst/>
                <a:latin typeface="Kanit" pitchFamily="2" charset="-34"/>
                <a:cs typeface="Kanit" pitchFamily="2" charset="-34"/>
              </a:rPr>
              <a:t>you can filter by distance, by age, by gender (&gt;10), couples, and by location. </a:t>
            </a:r>
          </a:p>
          <a:p>
            <a:pPr marL="285750" indent="-285750" algn="l">
              <a:buFont typeface="Arial" panose="020B0604020202020204" pitchFamily="34" charset="0"/>
              <a:buChar char="•"/>
            </a:pPr>
            <a:r>
              <a:rPr lang="en-GB" b="0" i="0" dirty="0">
                <a:solidFill>
                  <a:srgbClr val="212529"/>
                </a:solidFill>
                <a:effectLst/>
                <a:latin typeface="Kanit" pitchFamily="2" charset="-34"/>
                <a:cs typeface="Kanit" pitchFamily="2" charset="-34"/>
              </a:rPr>
              <a:t>for </a:t>
            </a:r>
            <a:r>
              <a:rPr lang="en-GB" b="1" i="0" dirty="0">
                <a:solidFill>
                  <a:srgbClr val="212529"/>
                </a:solidFill>
                <a:effectLst/>
                <a:latin typeface="Kanit" pitchFamily="2" charset="-34"/>
                <a:cs typeface="Kanit" pitchFamily="2" charset="-34"/>
              </a:rPr>
              <a:t>premium </a:t>
            </a:r>
            <a:r>
              <a:rPr lang="en-GB" b="0" i="0" dirty="0">
                <a:solidFill>
                  <a:srgbClr val="212529"/>
                </a:solidFill>
                <a:effectLst/>
                <a:latin typeface="Kanit" pitchFamily="2" charset="-34"/>
                <a:cs typeface="Kanit" pitchFamily="2" charset="-34"/>
              </a:rPr>
              <a:t>users, you can also search by the type of kink, </a:t>
            </a:r>
            <a:r>
              <a:rPr lang="en-GB" b="0" i="0" dirty="0" err="1">
                <a:solidFill>
                  <a:srgbClr val="212529"/>
                </a:solidFill>
                <a:effectLst/>
                <a:latin typeface="Kanit" pitchFamily="2" charset="-34"/>
                <a:cs typeface="Kanit" pitchFamily="2" charset="-34"/>
              </a:rPr>
              <a:t>threeways</a:t>
            </a:r>
            <a:r>
              <a:rPr lang="en-GB" b="0" i="0" dirty="0">
                <a:solidFill>
                  <a:srgbClr val="212529"/>
                </a:solidFill>
                <a:effectLst/>
                <a:latin typeface="Kanit" pitchFamily="2" charset="-34"/>
                <a:cs typeface="Kanit" pitchFamily="2" charset="-34"/>
              </a:rPr>
              <a:t>/group scenarios (ex: couples, group, MMF, FFM, MFMF, others), or the type of relationship you are interested in (ex: casual, ENM, FWB, others).</a:t>
            </a:r>
          </a:p>
          <a:p>
            <a:pPr marL="285750" indent="-285750" algn="l">
              <a:buFont typeface="Arial" panose="020B0604020202020204" pitchFamily="34" charset="0"/>
              <a:buChar char="•"/>
            </a:pPr>
            <a:r>
              <a:rPr lang="en-GB" dirty="0">
                <a:solidFill>
                  <a:srgbClr val="212529"/>
                </a:solidFill>
                <a:latin typeface="Kanit" pitchFamily="2" charset="-34"/>
                <a:cs typeface="Kanit" pitchFamily="2" charset="-34"/>
              </a:rPr>
              <a:t>&gt;1 Million Downloads (Android Play Store)</a:t>
            </a:r>
            <a:br>
              <a:rPr lang="en-GB" dirty="0"/>
            </a:br>
            <a:endParaRPr lang="en-GB" dirty="0">
              <a:solidFill>
                <a:schemeClr val="accent1"/>
              </a:solidFill>
              <a:latin typeface="+mn-lt"/>
            </a:endParaRPr>
          </a:p>
        </p:txBody>
      </p:sp>
    </p:spTree>
    <p:extLst>
      <p:ext uri="{BB962C8B-B14F-4D97-AF65-F5344CB8AC3E}">
        <p14:creationId xmlns:p14="http://schemas.microsoft.com/office/powerpoint/2010/main" val="267911281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448811-330E-A541-474F-E6A4CCA68BD3}"/>
            </a:ext>
          </a:extLst>
        </p:cNvPr>
        <p:cNvGrpSpPr/>
        <p:nvPr/>
      </p:nvGrpSpPr>
      <p:grpSpPr>
        <a:xfrm>
          <a:off x="0" y="0"/>
          <a:ext cx="0" cy="0"/>
          <a:chOff x="0" y="0"/>
          <a:chExt cx="0" cy="0"/>
        </a:xfrm>
      </p:grpSpPr>
      <p:sp>
        <p:nvSpPr>
          <p:cNvPr id="10" name="Footer Placeholder 3">
            <a:extLst>
              <a:ext uri="{FF2B5EF4-FFF2-40B4-BE49-F238E27FC236}">
                <a16:creationId xmlns:a16="http://schemas.microsoft.com/office/drawing/2014/main" id="{1ACA0243-115F-760E-E322-758EADFF76C6}"/>
              </a:ext>
            </a:extLst>
          </p:cNvPr>
          <p:cNvSpPr>
            <a:spLocks noGrp="1"/>
          </p:cNvSpPr>
          <p:nvPr>
            <p:ph type="ftr" sz="quarter" idx="10"/>
          </p:nvPr>
        </p:nvSpPr>
        <p:spPr/>
        <p:txBody>
          <a:bodyPr/>
          <a:lstStyle/>
          <a:p>
            <a:r>
              <a:rPr lang="en-US" dirty="0">
                <a:solidFill>
                  <a:srgbClr val="10CFC9"/>
                </a:solidFill>
              </a:rPr>
              <a:t>Fixing Security pain points</a:t>
            </a:r>
          </a:p>
        </p:txBody>
      </p:sp>
      <p:sp>
        <p:nvSpPr>
          <p:cNvPr id="5" name="Slide Number Placeholder 4">
            <a:extLst>
              <a:ext uri="{FF2B5EF4-FFF2-40B4-BE49-F238E27FC236}">
                <a16:creationId xmlns:a16="http://schemas.microsoft.com/office/drawing/2014/main" id="{B26EEDFE-0F75-2BFA-003C-75199A6A6DFE}"/>
              </a:ext>
            </a:extLst>
          </p:cNvPr>
          <p:cNvSpPr>
            <a:spLocks noGrp="1"/>
          </p:cNvSpPr>
          <p:nvPr>
            <p:ph type="sldNum" sz="quarter" idx="11"/>
          </p:nvPr>
        </p:nvSpPr>
        <p:spPr/>
        <p:txBody>
          <a:bodyPr/>
          <a:lstStyle/>
          <a:p>
            <a:fld id="{4C012138-8E1B-0248-81B8-1431062B3210}" type="slidenum">
              <a:rPr lang="ro-RO" smtClean="0"/>
              <a:pPr/>
              <a:t>60</a:t>
            </a:fld>
            <a:endParaRPr lang="ro-RO" dirty="0"/>
          </a:p>
        </p:txBody>
      </p:sp>
      <p:pic>
        <p:nvPicPr>
          <p:cNvPr id="17424" name="Picture 16">
            <a:extLst>
              <a:ext uri="{FF2B5EF4-FFF2-40B4-BE49-F238E27FC236}">
                <a16:creationId xmlns:a16="http://schemas.microsoft.com/office/drawing/2014/main" id="{95A5037F-658F-2EF0-A9FB-7730D40938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a:extLst>
              <a:ext uri="{FF2B5EF4-FFF2-40B4-BE49-F238E27FC236}">
                <a16:creationId xmlns:a16="http://schemas.microsoft.com/office/drawing/2014/main" id="{3A7189C5-5D05-4D2D-E4F4-D3A80E634EC1}"/>
              </a:ext>
            </a:extLst>
          </p:cNvPr>
          <p:cNvSpPr txBox="1"/>
          <p:nvPr/>
        </p:nvSpPr>
        <p:spPr>
          <a:xfrm>
            <a:off x="483469" y="1666045"/>
            <a:ext cx="4458386" cy="2062103"/>
          </a:xfrm>
          <a:prstGeom prst="rect">
            <a:avLst/>
          </a:prstGeom>
          <a:noFill/>
        </p:spPr>
        <p:txBody>
          <a:bodyPr wrap="square">
            <a:spAutoFit/>
          </a:bodyPr>
          <a:lstStyle/>
          <a:p>
            <a:pPr algn="l"/>
            <a:r>
              <a:rPr lang="en-GB" sz="1600" b="1" i="0" dirty="0">
                <a:solidFill>
                  <a:srgbClr val="212529"/>
                </a:solidFill>
                <a:effectLst/>
                <a:latin typeface="Kanit" pitchFamily="2" charset="-34"/>
                <a:cs typeface="Kanit" pitchFamily="2" charset="-34"/>
              </a:rPr>
              <a:t>Reproduction steps</a:t>
            </a:r>
            <a:r>
              <a:rPr lang="en-GB" sz="1600" b="0" i="0" dirty="0">
                <a:solidFill>
                  <a:srgbClr val="212529"/>
                </a:solidFill>
                <a:effectLst/>
                <a:latin typeface="Kanit" pitchFamily="2" charset="-34"/>
                <a:cs typeface="Kanit" pitchFamily="2" charset="-34"/>
              </a:rPr>
              <a:t>:</a:t>
            </a:r>
            <a:endParaRPr lang="en-GB" sz="1600" dirty="0">
              <a:solidFill>
                <a:schemeClr val="accent1"/>
              </a:solidFill>
              <a:latin typeface="+mn-lt"/>
            </a:endParaRPr>
          </a:p>
          <a:p>
            <a:pPr algn="l"/>
            <a:r>
              <a:rPr lang="en-GB" sz="1600" dirty="0">
                <a:solidFill>
                  <a:srgbClr val="212529"/>
                </a:solidFill>
                <a:latin typeface="Kanit" pitchFamily="2" charset="-34"/>
                <a:cs typeface="Kanit" pitchFamily="2" charset="-34"/>
              </a:rPr>
              <a:t>1. </a:t>
            </a:r>
            <a:r>
              <a:rPr lang="en-GB" sz="1600" b="0" i="0" dirty="0">
                <a:solidFill>
                  <a:srgbClr val="212529"/>
                </a:solidFill>
                <a:effectLst/>
                <a:latin typeface="Kanit" pitchFamily="2" charset="-34"/>
                <a:cs typeface="Kanit" pitchFamily="2" charset="-34"/>
              </a:rPr>
              <a:t>Use the previous vulnerability ‘Read other people’s messages’ to find the unique </a:t>
            </a:r>
            <a:r>
              <a:rPr lang="en-GB" sz="1600" b="0" i="0" dirty="0" err="1">
                <a:solidFill>
                  <a:srgbClr val="212529"/>
                </a:solidFill>
                <a:effectLst/>
                <a:latin typeface="Kanit" pitchFamily="2" charset="-34"/>
                <a:cs typeface="Kanit" pitchFamily="2" charset="-34"/>
              </a:rPr>
              <a:t>channelID</a:t>
            </a:r>
            <a:r>
              <a:rPr lang="en-GB" sz="1600" b="0" i="0" dirty="0">
                <a:solidFill>
                  <a:srgbClr val="212529"/>
                </a:solidFill>
                <a:effectLst/>
                <a:latin typeface="Kanit" pitchFamily="2" charset="-34"/>
                <a:cs typeface="Kanit" pitchFamily="2" charset="-34"/>
              </a:rPr>
              <a:t> where you want to add your message, such as the the one shown below:</a:t>
            </a:r>
            <a:br>
              <a:rPr lang="en-GB" sz="1600" dirty="0"/>
            </a:br>
            <a:r>
              <a:rPr lang="en-GB" sz="1600" b="0" i="0" dirty="0">
                <a:solidFill>
                  <a:srgbClr val="212529"/>
                </a:solidFill>
                <a:effectLst/>
                <a:latin typeface="Kanit" pitchFamily="2" charset="-34"/>
                <a:cs typeface="Kanit" pitchFamily="2" charset="-34"/>
              </a:rPr>
              <a:t>’50dd83b1-9dda-4940-b6bb-04891e9500bd’:</a:t>
            </a:r>
            <a:br>
              <a:rPr lang="en-GB" sz="1600" dirty="0"/>
            </a:br>
            <a:r>
              <a:rPr lang="en-GB" sz="1600" b="0" i="0" dirty="0">
                <a:solidFill>
                  <a:srgbClr val="212529"/>
                </a:solidFill>
                <a:effectLst/>
                <a:latin typeface="Kanit" pitchFamily="2" charset="-34"/>
                <a:cs typeface="Kanit" pitchFamily="2" charset="-34"/>
              </a:rPr>
              <a:t>Add this </a:t>
            </a:r>
            <a:r>
              <a:rPr lang="en-GB" sz="1600" b="0" i="0" dirty="0" err="1">
                <a:solidFill>
                  <a:srgbClr val="212529"/>
                </a:solidFill>
                <a:effectLst/>
                <a:latin typeface="Kanit" pitchFamily="2" charset="-34"/>
                <a:cs typeface="Kanit" pitchFamily="2" charset="-34"/>
              </a:rPr>
              <a:t>channelID</a:t>
            </a:r>
            <a:r>
              <a:rPr lang="en-GB" sz="1600" b="0" i="0" dirty="0">
                <a:solidFill>
                  <a:srgbClr val="212529"/>
                </a:solidFill>
                <a:effectLst/>
                <a:latin typeface="Kanit" pitchFamily="2" charset="-34"/>
                <a:cs typeface="Kanit" pitchFamily="2" charset="-34"/>
              </a:rPr>
              <a:t> to the request path when you exploit this issue in step2 .</a:t>
            </a:r>
            <a:endParaRPr lang="en-GB" dirty="0">
              <a:solidFill>
                <a:schemeClr val="accent1"/>
              </a:solidFill>
              <a:latin typeface="+mn-lt"/>
            </a:endParaRPr>
          </a:p>
        </p:txBody>
      </p:sp>
      <p:pic>
        <p:nvPicPr>
          <p:cNvPr id="4" name="Picture 3" descr="A screenshot of a computer screen&#10;&#10;Description automatically generated">
            <a:extLst>
              <a:ext uri="{FF2B5EF4-FFF2-40B4-BE49-F238E27FC236}">
                <a16:creationId xmlns:a16="http://schemas.microsoft.com/office/drawing/2014/main" id="{C1760A78-923E-5D59-A991-BEB5929D0828}"/>
              </a:ext>
            </a:extLst>
          </p:cNvPr>
          <p:cNvPicPr>
            <a:picLocks noChangeAspect="1"/>
          </p:cNvPicPr>
          <p:nvPr/>
        </p:nvPicPr>
        <p:blipFill>
          <a:blip r:embed="rId4"/>
          <a:stretch>
            <a:fillRect/>
          </a:stretch>
        </p:blipFill>
        <p:spPr>
          <a:xfrm>
            <a:off x="4941855" y="1622467"/>
            <a:ext cx="7250145" cy="4691270"/>
          </a:xfrm>
          <a:prstGeom prst="rect">
            <a:avLst/>
          </a:prstGeom>
        </p:spPr>
      </p:pic>
      <p:sp>
        <p:nvSpPr>
          <p:cNvPr id="7" name="TextBox 6">
            <a:extLst>
              <a:ext uri="{FF2B5EF4-FFF2-40B4-BE49-F238E27FC236}">
                <a16:creationId xmlns:a16="http://schemas.microsoft.com/office/drawing/2014/main" id="{D2EB53AF-3AF6-A220-8EA3-64F62539A1B5}"/>
              </a:ext>
            </a:extLst>
          </p:cNvPr>
          <p:cNvSpPr txBox="1"/>
          <p:nvPr/>
        </p:nvSpPr>
        <p:spPr>
          <a:xfrm>
            <a:off x="5583319" y="6343997"/>
            <a:ext cx="6955576" cy="276999"/>
          </a:xfrm>
          <a:prstGeom prst="rect">
            <a:avLst/>
          </a:prstGeom>
          <a:noFill/>
        </p:spPr>
        <p:txBody>
          <a:bodyPr wrap="square">
            <a:spAutoFit/>
          </a:bodyPr>
          <a:lstStyle/>
          <a:p>
            <a:pPr algn="l"/>
            <a:r>
              <a:rPr lang="en-GB" sz="1200" b="0" i="0" dirty="0">
                <a:solidFill>
                  <a:srgbClr val="212529"/>
                </a:solidFill>
                <a:effectLst/>
                <a:latin typeface="Kanit" pitchFamily="2" charset="-34"/>
                <a:cs typeface="Kanit" pitchFamily="2" charset="-34"/>
              </a:rPr>
              <a:t>Read other people’s messages’ and find a ‘</a:t>
            </a:r>
            <a:r>
              <a:rPr lang="en-GB" sz="1200" b="0" i="0" dirty="0" err="1">
                <a:solidFill>
                  <a:srgbClr val="212529"/>
                </a:solidFill>
                <a:effectLst/>
                <a:latin typeface="Kanit" pitchFamily="2" charset="-34"/>
                <a:cs typeface="Kanit" pitchFamily="2" charset="-34"/>
              </a:rPr>
              <a:t>ChannelID</a:t>
            </a:r>
            <a:r>
              <a:rPr lang="en-GB" sz="1200" b="0" i="0" dirty="0">
                <a:solidFill>
                  <a:srgbClr val="212529"/>
                </a:solidFill>
                <a:effectLst/>
                <a:latin typeface="Kanit" pitchFamily="2" charset="-34"/>
                <a:cs typeface="Kanit" pitchFamily="2" charset="-34"/>
              </a:rPr>
              <a:t>’ value</a:t>
            </a:r>
            <a:endParaRPr lang="en-GB" sz="1400" dirty="0">
              <a:solidFill>
                <a:schemeClr val="accent1"/>
              </a:solidFill>
              <a:latin typeface="+mn-lt"/>
            </a:endParaRPr>
          </a:p>
        </p:txBody>
      </p:sp>
      <p:sp>
        <p:nvSpPr>
          <p:cNvPr id="11" name="Title 1">
            <a:extLst>
              <a:ext uri="{FF2B5EF4-FFF2-40B4-BE49-F238E27FC236}">
                <a16:creationId xmlns:a16="http://schemas.microsoft.com/office/drawing/2014/main" id="{2EAD43B5-DC35-59C1-768F-BBF2DD780E8D}"/>
              </a:ext>
            </a:extLst>
          </p:cNvPr>
          <p:cNvSpPr txBox="1">
            <a:spLocks/>
          </p:cNvSpPr>
          <p:nvPr/>
        </p:nvSpPr>
        <p:spPr>
          <a:xfrm>
            <a:off x="483469" y="254642"/>
            <a:ext cx="7746132" cy="1200329"/>
          </a:xfrm>
          <a:prstGeom prst="rect">
            <a:avLst/>
          </a:prstGeom>
        </p:spPr>
        <p:txBody>
          <a:bodyPr vert="horz" anchor="b">
            <a:normAutofit/>
          </a:bodyPr>
          <a:lstStyle>
            <a:lvl1pPr algn="l" defTabSz="914400" rtl="0" eaLnBrk="1" latinLnBrk="0" hangingPunct="1">
              <a:lnSpc>
                <a:spcPct val="100000"/>
              </a:lnSpc>
              <a:spcBef>
                <a:spcPct val="0"/>
              </a:spcBef>
              <a:buNone/>
              <a:defRPr sz="4400" b="1" kern="1200">
                <a:solidFill>
                  <a:srgbClr val="5F4776"/>
                </a:solidFill>
                <a:latin typeface="+mj-lt"/>
                <a:ea typeface="+mj-ea"/>
                <a:cs typeface="+mj-cs"/>
              </a:defRPr>
            </a:lvl1pPr>
          </a:lstStyle>
          <a:p>
            <a:pPr fontAlgn="auto">
              <a:spcAft>
                <a:spcPts val="0"/>
              </a:spcAft>
            </a:pPr>
            <a:r>
              <a:rPr lang="en-US" sz="2800" dirty="0"/>
              <a:t>Vulnerability #7 – Send messages in other people’s chat</a:t>
            </a:r>
            <a:endParaRPr lang="ro-RO" sz="2800" dirty="0"/>
          </a:p>
        </p:txBody>
      </p:sp>
    </p:spTree>
    <p:extLst>
      <p:ext uri="{BB962C8B-B14F-4D97-AF65-F5344CB8AC3E}">
        <p14:creationId xmlns:p14="http://schemas.microsoft.com/office/powerpoint/2010/main" val="348755721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CA5AFD-ADA9-8244-8C18-22A799B1F8B1}"/>
            </a:ext>
          </a:extLst>
        </p:cNvPr>
        <p:cNvGrpSpPr/>
        <p:nvPr/>
      </p:nvGrpSpPr>
      <p:grpSpPr>
        <a:xfrm>
          <a:off x="0" y="0"/>
          <a:ext cx="0" cy="0"/>
          <a:chOff x="0" y="0"/>
          <a:chExt cx="0" cy="0"/>
        </a:xfrm>
      </p:grpSpPr>
      <p:sp>
        <p:nvSpPr>
          <p:cNvPr id="10" name="Footer Placeholder 3">
            <a:extLst>
              <a:ext uri="{FF2B5EF4-FFF2-40B4-BE49-F238E27FC236}">
                <a16:creationId xmlns:a16="http://schemas.microsoft.com/office/drawing/2014/main" id="{184F74DF-730E-92DD-3036-9EBCCE0B8D34}"/>
              </a:ext>
            </a:extLst>
          </p:cNvPr>
          <p:cNvSpPr>
            <a:spLocks noGrp="1"/>
          </p:cNvSpPr>
          <p:nvPr>
            <p:ph type="ftr" sz="quarter" idx="10"/>
          </p:nvPr>
        </p:nvSpPr>
        <p:spPr/>
        <p:txBody>
          <a:bodyPr/>
          <a:lstStyle/>
          <a:p>
            <a:r>
              <a:rPr lang="en-US" dirty="0">
                <a:solidFill>
                  <a:srgbClr val="10CFC9"/>
                </a:solidFill>
              </a:rPr>
              <a:t>Fixing Security pain points</a:t>
            </a:r>
          </a:p>
        </p:txBody>
      </p:sp>
      <p:sp>
        <p:nvSpPr>
          <p:cNvPr id="5" name="Slide Number Placeholder 4">
            <a:extLst>
              <a:ext uri="{FF2B5EF4-FFF2-40B4-BE49-F238E27FC236}">
                <a16:creationId xmlns:a16="http://schemas.microsoft.com/office/drawing/2014/main" id="{00E13D0E-0E1F-7D71-6E67-2CB49E022829}"/>
              </a:ext>
            </a:extLst>
          </p:cNvPr>
          <p:cNvSpPr>
            <a:spLocks noGrp="1"/>
          </p:cNvSpPr>
          <p:nvPr>
            <p:ph type="sldNum" sz="quarter" idx="11"/>
          </p:nvPr>
        </p:nvSpPr>
        <p:spPr/>
        <p:txBody>
          <a:bodyPr/>
          <a:lstStyle/>
          <a:p>
            <a:fld id="{4C012138-8E1B-0248-81B8-1431062B3210}" type="slidenum">
              <a:rPr lang="ro-RO" smtClean="0"/>
              <a:pPr/>
              <a:t>61</a:t>
            </a:fld>
            <a:endParaRPr lang="ro-RO" dirty="0"/>
          </a:p>
        </p:txBody>
      </p:sp>
      <p:pic>
        <p:nvPicPr>
          <p:cNvPr id="17424" name="Picture 16">
            <a:extLst>
              <a:ext uri="{FF2B5EF4-FFF2-40B4-BE49-F238E27FC236}">
                <a16:creationId xmlns:a16="http://schemas.microsoft.com/office/drawing/2014/main" id="{D1BD0F5E-67F2-96F4-26A0-336B85ED33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a:extLst>
              <a:ext uri="{FF2B5EF4-FFF2-40B4-BE49-F238E27FC236}">
                <a16:creationId xmlns:a16="http://schemas.microsoft.com/office/drawing/2014/main" id="{C0637CF8-1699-6B26-C225-E5C6D3A08B31}"/>
              </a:ext>
            </a:extLst>
          </p:cNvPr>
          <p:cNvSpPr txBox="1"/>
          <p:nvPr/>
        </p:nvSpPr>
        <p:spPr>
          <a:xfrm>
            <a:off x="483469" y="1666045"/>
            <a:ext cx="4458386" cy="584775"/>
          </a:xfrm>
          <a:prstGeom prst="rect">
            <a:avLst/>
          </a:prstGeom>
          <a:noFill/>
        </p:spPr>
        <p:txBody>
          <a:bodyPr wrap="square">
            <a:spAutoFit/>
          </a:bodyPr>
          <a:lstStyle/>
          <a:p>
            <a:pPr algn="l"/>
            <a:r>
              <a:rPr lang="en-GB" sz="1600" b="1" i="0" dirty="0">
                <a:solidFill>
                  <a:srgbClr val="212529"/>
                </a:solidFill>
                <a:effectLst/>
                <a:latin typeface="Kanit" pitchFamily="2" charset="-34"/>
                <a:cs typeface="Kanit" pitchFamily="2" charset="-34"/>
              </a:rPr>
              <a:t>Reproduction steps</a:t>
            </a:r>
            <a:r>
              <a:rPr lang="en-GB" sz="1600" b="0" i="0" dirty="0">
                <a:solidFill>
                  <a:srgbClr val="212529"/>
                </a:solidFill>
                <a:effectLst/>
                <a:latin typeface="Kanit" pitchFamily="2" charset="-34"/>
                <a:cs typeface="Kanit" pitchFamily="2" charset="-34"/>
              </a:rPr>
              <a:t>:</a:t>
            </a:r>
            <a:endParaRPr lang="en-GB" sz="1600" dirty="0">
              <a:solidFill>
                <a:schemeClr val="accent1"/>
              </a:solidFill>
              <a:latin typeface="+mn-lt"/>
            </a:endParaRPr>
          </a:p>
          <a:p>
            <a:pPr algn="l"/>
            <a:r>
              <a:rPr lang="en-GB" sz="1600" b="0" i="0" dirty="0">
                <a:solidFill>
                  <a:srgbClr val="212529"/>
                </a:solidFill>
                <a:effectLst/>
                <a:latin typeface="Kanit" pitchFamily="2" charset="-34"/>
                <a:cs typeface="Kanit" pitchFamily="2" charset="-34"/>
              </a:rPr>
              <a:t>2.Send a message to that channel id:</a:t>
            </a:r>
          </a:p>
        </p:txBody>
      </p:sp>
      <p:pic>
        <p:nvPicPr>
          <p:cNvPr id="8" name="Picture 7" descr="A screenshot of a computer&#10;&#10;Description automatically generated">
            <a:extLst>
              <a:ext uri="{FF2B5EF4-FFF2-40B4-BE49-F238E27FC236}">
                <a16:creationId xmlns:a16="http://schemas.microsoft.com/office/drawing/2014/main" id="{70781167-C707-0ACB-8C2E-9539FDE062BB}"/>
              </a:ext>
            </a:extLst>
          </p:cNvPr>
          <p:cNvPicPr>
            <a:picLocks noChangeAspect="1"/>
          </p:cNvPicPr>
          <p:nvPr/>
        </p:nvPicPr>
        <p:blipFill>
          <a:blip r:embed="rId4"/>
          <a:stretch>
            <a:fillRect/>
          </a:stretch>
        </p:blipFill>
        <p:spPr>
          <a:xfrm>
            <a:off x="4239038" y="2118466"/>
            <a:ext cx="7960972" cy="4230242"/>
          </a:xfrm>
          <a:prstGeom prst="rect">
            <a:avLst/>
          </a:prstGeom>
        </p:spPr>
      </p:pic>
      <p:sp>
        <p:nvSpPr>
          <p:cNvPr id="12" name="Title 1">
            <a:extLst>
              <a:ext uri="{FF2B5EF4-FFF2-40B4-BE49-F238E27FC236}">
                <a16:creationId xmlns:a16="http://schemas.microsoft.com/office/drawing/2014/main" id="{1B2CE2DC-4092-58DF-5731-6EC82AA65402}"/>
              </a:ext>
            </a:extLst>
          </p:cNvPr>
          <p:cNvSpPr txBox="1">
            <a:spLocks/>
          </p:cNvSpPr>
          <p:nvPr/>
        </p:nvSpPr>
        <p:spPr>
          <a:xfrm>
            <a:off x="483469" y="254642"/>
            <a:ext cx="7746132" cy="1200329"/>
          </a:xfrm>
          <a:prstGeom prst="rect">
            <a:avLst/>
          </a:prstGeom>
        </p:spPr>
        <p:txBody>
          <a:bodyPr vert="horz" anchor="b">
            <a:normAutofit/>
          </a:bodyPr>
          <a:lstStyle>
            <a:lvl1pPr algn="l" defTabSz="914400" rtl="0" eaLnBrk="1" latinLnBrk="0" hangingPunct="1">
              <a:lnSpc>
                <a:spcPct val="100000"/>
              </a:lnSpc>
              <a:spcBef>
                <a:spcPct val="0"/>
              </a:spcBef>
              <a:buNone/>
              <a:defRPr sz="4400" b="1" kern="1200">
                <a:solidFill>
                  <a:srgbClr val="5F4776"/>
                </a:solidFill>
                <a:latin typeface="+mj-lt"/>
                <a:ea typeface="+mj-ea"/>
                <a:cs typeface="+mj-cs"/>
              </a:defRPr>
            </a:lvl1pPr>
          </a:lstStyle>
          <a:p>
            <a:pPr fontAlgn="auto">
              <a:spcAft>
                <a:spcPts val="0"/>
              </a:spcAft>
            </a:pPr>
            <a:r>
              <a:rPr lang="en-US" sz="2800" dirty="0"/>
              <a:t>Vulnerability #7 – Send messages in other people’s chat</a:t>
            </a:r>
            <a:endParaRPr lang="ro-RO" sz="2800" dirty="0"/>
          </a:p>
        </p:txBody>
      </p:sp>
    </p:spTree>
    <p:extLst>
      <p:ext uri="{BB962C8B-B14F-4D97-AF65-F5344CB8AC3E}">
        <p14:creationId xmlns:p14="http://schemas.microsoft.com/office/powerpoint/2010/main" val="363353138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C58515-D06E-03BD-E93B-1D198FCE8360}"/>
            </a:ext>
          </a:extLst>
        </p:cNvPr>
        <p:cNvGrpSpPr/>
        <p:nvPr/>
      </p:nvGrpSpPr>
      <p:grpSpPr>
        <a:xfrm>
          <a:off x="0" y="0"/>
          <a:ext cx="0" cy="0"/>
          <a:chOff x="0" y="0"/>
          <a:chExt cx="0" cy="0"/>
        </a:xfrm>
      </p:grpSpPr>
      <p:sp>
        <p:nvSpPr>
          <p:cNvPr id="10" name="Footer Placeholder 3">
            <a:extLst>
              <a:ext uri="{FF2B5EF4-FFF2-40B4-BE49-F238E27FC236}">
                <a16:creationId xmlns:a16="http://schemas.microsoft.com/office/drawing/2014/main" id="{5ED8EE1C-E86D-7A7F-58BB-F772F4DA8D1D}"/>
              </a:ext>
            </a:extLst>
          </p:cNvPr>
          <p:cNvSpPr>
            <a:spLocks noGrp="1"/>
          </p:cNvSpPr>
          <p:nvPr>
            <p:ph type="ftr" sz="quarter" idx="10"/>
          </p:nvPr>
        </p:nvSpPr>
        <p:spPr/>
        <p:txBody>
          <a:bodyPr/>
          <a:lstStyle/>
          <a:p>
            <a:r>
              <a:rPr lang="en-US" dirty="0">
                <a:solidFill>
                  <a:srgbClr val="10CFC9"/>
                </a:solidFill>
              </a:rPr>
              <a:t>Fixing Security pain points</a:t>
            </a:r>
          </a:p>
        </p:txBody>
      </p:sp>
      <p:sp>
        <p:nvSpPr>
          <p:cNvPr id="5" name="Slide Number Placeholder 4">
            <a:extLst>
              <a:ext uri="{FF2B5EF4-FFF2-40B4-BE49-F238E27FC236}">
                <a16:creationId xmlns:a16="http://schemas.microsoft.com/office/drawing/2014/main" id="{A69D72E4-23AC-3DE9-EE70-5864EDCC7E86}"/>
              </a:ext>
            </a:extLst>
          </p:cNvPr>
          <p:cNvSpPr>
            <a:spLocks noGrp="1"/>
          </p:cNvSpPr>
          <p:nvPr>
            <p:ph type="sldNum" sz="quarter" idx="11"/>
          </p:nvPr>
        </p:nvSpPr>
        <p:spPr/>
        <p:txBody>
          <a:bodyPr/>
          <a:lstStyle/>
          <a:p>
            <a:fld id="{4C012138-8E1B-0248-81B8-1431062B3210}" type="slidenum">
              <a:rPr lang="ro-RO" smtClean="0"/>
              <a:pPr/>
              <a:t>62</a:t>
            </a:fld>
            <a:endParaRPr lang="ro-RO" dirty="0"/>
          </a:p>
        </p:txBody>
      </p:sp>
      <p:pic>
        <p:nvPicPr>
          <p:cNvPr id="17424" name="Picture 16">
            <a:extLst>
              <a:ext uri="{FF2B5EF4-FFF2-40B4-BE49-F238E27FC236}">
                <a16:creationId xmlns:a16="http://schemas.microsoft.com/office/drawing/2014/main" id="{4DD4950C-3DD9-2D5F-69C6-7873D51AF7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a:extLst>
              <a:ext uri="{FF2B5EF4-FFF2-40B4-BE49-F238E27FC236}">
                <a16:creationId xmlns:a16="http://schemas.microsoft.com/office/drawing/2014/main" id="{FBD45037-EBDC-8425-49A0-273D80E2F0EA}"/>
              </a:ext>
            </a:extLst>
          </p:cNvPr>
          <p:cNvSpPr txBox="1"/>
          <p:nvPr/>
        </p:nvSpPr>
        <p:spPr>
          <a:xfrm>
            <a:off x="483468" y="1666045"/>
            <a:ext cx="4868754" cy="1815882"/>
          </a:xfrm>
          <a:prstGeom prst="rect">
            <a:avLst/>
          </a:prstGeom>
          <a:noFill/>
        </p:spPr>
        <p:txBody>
          <a:bodyPr wrap="square">
            <a:spAutoFit/>
          </a:bodyPr>
          <a:lstStyle/>
          <a:p>
            <a:pPr algn="l"/>
            <a:r>
              <a:rPr lang="en-GB" sz="1600" b="1" i="0" dirty="0">
                <a:solidFill>
                  <a:srgbClr val="212529"/>
                </a:solidFill>
                <a:effectLst/>
                <a:latin typeface="Kanit" pitchFamily="2" charset="-34"/>
                <a:cs typeface="Kanit" pitchFamily="2" charset="-34"/>
              </a:rPr>
              <a:t>Reproduction steps</a:t>
            </a:r>
            <a:r>
              <a:rPr lang="en-GB" sz="1600" b="0" i="0" dirty="0">
                <a:solidFill>
                  <a:srgbClr val="212529"/>
                </a:solidFill>
                <a:effectLst/>
                <a:latin typeface="Kanit" pitchFamily="2" charset="-34"/>
                <a:cs typeface="Kanit" pitchFamily="2" charset="-34"/>
              </a:rPr>
              <a:t>:</a:t>
            </a:r>
            <a:endParaRPr lang="en-GB" sz="1600" dirty="0">
              <a:solidFill>
                <a:schemeClr val="accent1"/>
              </a:solidFill>
              <a:latin typeface="+mn-lt"/>
            </a:endParaRPr>
          </a:p>
          <a:p>
            <a:pPr algn="l"/>
            <a:r>
              <a:rPr lang="en-GB" sz="1600" b="0" i="0" dirty="0">
                <a:solidFill>
                  <a:srgbClr val="212529"/>
                </a:solidFill>
                <a:effectLst/>
                <a:latin typeface="Kanit" pitchFamily="2" charset="-34"/>
                <a:cs typeface="Kanit" pitchFamily="2" charset="-34"/>
              </a:rPr>
              <a:t>3.The victim will receive a notification, as seen on the right:</a:t>
            </a:r>
            <a:br>
              <a:rPr lang="en-GB" sz="1600" dirty="0"/>
            </a:br>
            <a:r>
              <a:rPr lang="en-GB" sz="1600" b="0" i="0" dirty="0">
                <a:solidFill>
                  <a:srgbClr val="212529"/>
                </a:solidFill>
                <a:effectLst/>
                <a:latin typeface="Kanit" pitchFamily="2" charset="-34"/>
                <a:cs typeface="Kanit" pitchFamily="2" charset="-34"/>
              </a:rPr>
              <a:t>Tap the notification and you will see the message. The victim cannot verify whether this message comes from the partner they matched with, or from a 3</a:t>
            </a:r>
            <a:r>
              <a:rPr lang="en-GB" sz="1600" b="0" i="0" baseline="30000" dirty="0">
                <a:solidFill>
                  <a:srgbClr val="212529"/>
                </a:solidFill>
                <a:effectLst/>
                <a:latin typeface="Kanit" pitchFamily="2" charset="-34"/>
                <a:cs typeface="Kanit" pitchFamily="2" charset="-34"/>
              </a:rPr>
              <a:t>rd</a:t>
            </a:r>
            <a:r>
              <a:rPr lang="en-GB" sz="1600" b="0" i="0" dirty="0">
                <a:solidFill>
                  <a:srgbClr val="212529"/>
                </a:solidFill>
                <a:effectLst/>
                <a:latin typeface="Kanit" pitchFamily="2" charset="-34"/>
                <a:cs typeface="Kanit" pitchFamily="2" charset="-34"/>
              </a:rPr>
              <a:t> party, an attacker, like in this case.</a:t>
            </a:r>
          </a:p>
        </p:txBody>
      </p:sp>
      <p:sp>
        <p:nvSpPr>
          <p:cNvPr id="7" name="TextBox 6">
            <a:extLst>
              <a:ext uri="{FF2B5EF4-FFF2-40B4-BE49-F238E27FC236}">
                <a16:creationId xmlns:a16="http://schemas.microsoft.com/office/drawing/2014/main" id="{1852CDB2-200B-7DD2-A640-E658A5EE7EBC}"/>
              </a:ext>
            </a:extLst>
          </p:cNvPr>
          <p:cNvSpPr txBox="1"/>
          <p:nvPr/>
        </p:nvSpPr>
        <p:spPr>
          <a:xfrm>
            <a:off x="5226485" y="6090230"/>
            <a:ext cx="5845706" cy="1231106"/>
          </a:xfrm>
          <a:prstGeom prst="rect">
            <a:avLst/>
          </a:prstGeom>
          <a:noFill/>
        </p:spPr>
        <p:txBody>
          <a:bodyPr wrap="square">
            <a:spAutoFit/>
          </a:bodyPr>
          <a:lstStyle/>
          <a:p>
            <a:pPr algn="l"/>
            <a:r>
              <a:rPr lang="en-GB" sz="1200" b="0" i="0" dirty="0">
                <a:solidFill>
                  <a:srgbClr val="212529"/>
                </a:solidFill>
                <a:effectLst/>
                <a:latin typeface="Kanit" pitchFamily="2" charset="-34"/>
                <a:cs typeface="Kanit" pitchFamily="2" charset="-34"/>
              </a:rPr>
              <a:t>The chat displayed on the right, is between 2 users: ‘D’ and ‘Bogdan’. Although, the system shows the notification is coming from user ‘B’ (the attacker’s name), the attacker can change their name on their profile, as this field is editable and not unique.</a:t>
            </a:r>
          </a:p>
          <a:p>
            <a:br>
              <a:rPr lang="en-GB" sz="1200" dirty="0"/>
            </a:br>
            <a:endParaRPr lang="en-GB" sz="1400" dirty="0">
              <a:solidFill>
                <a:schemeClr val="accent1"/>
              </a:solidFill>
              <a:latin typeface="+mn-lt"/>
            </a:endParaRPr>
          </a:p>
        </p:txBody>
      </p:sp>
      <p:pic>
        <p:nvPicPr>
          <p:cNvPr id="8" name="Picture 7" descr="A blue and green ocean waves&#10;&#10;Description automatically generated">
            <a:extLst>
              <a:ext uri="{FF2B5EF4-FFF2-40B4-BE49-F238E27FC236}">
                <a16:creationId xmlns:a16="http://schemas.microsoft.com/office/drawing/2014/main" id="{C965CB5D-D724-7548-E574-D0B947761C5E}"/>
              </a:ext>
            </a:extLst>
          </p:cNvPr>
          <p:cNvPicPr>
            <a:picLocks noChangeAspect="1"/>
          </p:cNvPicPr>
          <p:nvPr/>
        </p:nvPicPr>
        <p:blipFill>
          <a:blip r:embed="rId4"/>
          <a:stretch>
            <a:fillRect/>
          </a:stretch>
        </p:blipFill>
        <p:spPr>
          <a:xfrm>
            <a:off x="5452866" y="1118822"/>
            <a:ext cx="2312355" cy="4965479"/>
          </a:xfrm>
          <a:prstGeom prst="rect">
            <a:avLst/>
          </a:prstGeom>
        </p:spPr>
      </p:pic>
      <p:pic>
        <p:nvPicPr>
          <p:cNvPr id="11" name="Picture 10" descr="A screenshot of a phone&#10;&#10;Description automatically generated">
            <a:extLst>
              <a:ext uri="{FF2B5EF4-FFF2-40B4-BE49-F238E27FC236}">
                <a16:creationId xmlns:a16="http://schemas.microsoft.com/office/drawing/2014/main" id="{4614FA76-BA42-4EA6-64DD-6FEA3FB76B62}"/>
              </a:ext>
            </a:extLst>
          </p:cNvPr>
          <p:cNvPicPr>
            <a:picLocks noChangeAspect="1"/>
          </p:cNvPicPr>
          <p:nvPr/>
        </p:nvPicPr>
        <p:blipFill>
          <a:blip r:embed="rId5"/>
          <a:stretch>
            <a:fillRect/>
          </a:stretch>
        </p:blipFill>
        <p:spPr>
          <a:xfrm>
            <a:off x="8174182" y="1118821"/>
            <a:ext cx="2259144" cy="4955541"/>
          </a:xfrm>
          <a:prstGeom prst="rect">
            <a:avLst/>
          </a:prstGeom>
        </p:spPr>
      </p:pic>
      <p:sp>
        <p:nvSpPr>
          <p:cNvPr id="9" name="Title 1">
            <a:extLst>
              <a:ext uri="{FF2B5EF4-FFF2-40B4-BE49-F238E27FC236}">
                <a16:creationId xmlns:a16="http://schemas.microsoft.com/office/drawing/2014/main" id="{8B7FFC7E-E003-4A08-6BFA-D57C8EC6CB9B}"/>
              </a:ext>
            </a:extLst>
          </p:cNvPr>
          <p:cNvSpPr txBox="1">
            <a:spLocks/>
          </p:cNvSpPr>
          <p:nvPr/>
        </p:nvSpPr>
        <p:spPr>
          <a:xfrm>
            <a:off x="483469" y="254642"/>
            <a:ext cx="7746132" cy="1200329"/>
          </a:xfrm>
          <a:prstGeom prst="rect">
            <a:avLst/>
          </a:prstGeom>
        </p:spPr>
        <p:txBody>
          <a:bodyPr vert="horz" anchor="b">
            <a:normAutofit/>
          </a:bodyPr>
          <a:lstStyle>
            <a:lvl1pPr algn="l" defTabSz="914400" rtl="0" eaLnBrk="1" latinLnBrk="0" hangingPunct="1">
              <a:lnSpc>
                <a:spcPct val="100000"/>
              </a:lnSpc>
              <a:spcBef>
                <a:spcPct val="0"/>
              </a:spcBef>
              <a:buNone/>
              <a:defRPr sz="4400" b="1" kern="1200">
                <a:solidFill>
                  <a:srgbClr val="5F4776"/>
                </a:solidFill>
                <a:latin typeface="+mj-lt"/>
                <a:ea typeface="+mj-ea"/>
                <a:cs typeface="+mj-cs"/>
              </a:defRPr>
            </a:lvl1pPr>
          </a:lstStyle>
          <a:p>
            <a:pPr fontAlgn="auto">
              <a:spcAft>
                <a:spcPts val="0"/>
              </a:spcAft>
            </a:pPr>
            <a:r>
              <a:rPr lang="en-US" sz="2800" dirty="0"/>
              <a:t>Vulnerability #7 – Send messages in other people’s chat</a:t>
            </a:r>
            <a:endParaRPr lang="ro-RO" sz="2800" dirty="0"/>
          </a:p>
        </p:txBody>
      </p:sp>
    </p:spTree>
    <p:extLst>
      <p:ext uri="{BB962C8B-B14F-4D97-AF65-F5344CB8AC3E}">
        <p14:creationId xmlns:p14="http://schemas.microsoft.com/office/powerpoint/2010/main" val="297959140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7D5D76-B9EB-348F-9447-347B32155D90}"/>
            </a:ext>
          </a:extLst>
        </p:cNvPr>
        <p:cNvGrpSpPr/>
        <p:nvPr/>
      </p:nvGrpSpPr>
      <p:grpSpPr>
        <a:xfrm>
          <a:off x="0" y="0"/>
          <a:ext cx="0" cy="0"/>
          <a:chOff x="0" y="0"/>
          <a:chExt cx="0" cy="0"/>
        </a:xfrm>
      </p:grpSpPr>
      <p:sp>
        <p:nvSpPr>
          <p:cNvPr id="10" name="Footer Placeholder 3">
            <a:extLst>
              <a:ext uri="{FF2B5EF4-FFF2-40B4-BE49-F238E27FC236}">
                <a16:creationId xmlns:a16="http://schemas.microsoft.com/office/drawing/2014/main" id="{878C9E0D-14EA-ECE3-45D1-ECF5A2530AA0}"/>
              </a:ext>
            </a:extLst>
          </p:cNvPr>
          <p:cNvSpPr>
            <a:spLocks noGrp="1"/>
          </p:cNvSpPr>
          <p:nvPr>
            <p:ph type="ftr" sz="quarter" idx="10"/>
          </p:nvPr>
        </p:nvSpPr>
        <p:spPr/>
        <p:txBody>
          <a:bodyPr/>
          <a:lstStyle/>
          <a:p>
            <a:r>
              <a:rPr lang="en-US" dirty="0">
                <a:solidFill>
                  <a:srgbClr val="10CFC9"/>
                </a:solidFill>
              </a:rPr>
              <a:t>Fixing Security pain points</a:t>
            </a:r>
          </a:p>
        </p:txBody>
      </p:sp>
      <p:sp>
        <p:nvSpPr>
          <p:cNvPr id="5" name="Slide Number Placeholder 4">
            <a:extLst>
              <a:ext uri="{FF2B5EF4-FFF2-40B4-BE49-F238E27FC236}">
                <a16:creationId xmlns:a16="http://schemas.microsoft.com/office/drawing/2014/main" id="{8D7271A4-A68D-2A4B-466C-151D3E08B3FE}"/>
              </a:ext>
            </a:extLst>
          </p:cNvPr>
          <p:cNvSpPr>
            <a:spLocks noGrp="1"/>
          </p:cNvSpPr>
          <p:nvPr>
            <p:ph type="sldNum" sz="quarter" idx="11"/>
          </p:nvPr>
        </p:nvSpPr>
        <p:spPr/>
        <p:txBody>
          <a:bodyPr/>
          <a:lstStyle/>
          <a:p>
            <a:fld id="{4C012138-8E1B-0248-81B8-1431062B3210}" type="slidenum">
              <a:rPr lang="ro-RO" smtClean="0"/>
              <a:pPr/>
              <a:t>63</a:t>
            </a:fld>
            <a:endParaRPr lang="ro-RO" dirty="0"/>
          </a:p>
        </p:txBody>
      </p:sp>
      <p:pic>
        <p:nvPicPr>
          <p:cNvPr id="17424" name="Picture 16">
            <a:extLst>
              <a:ext uri="{FF2B5EF4-FFF2-40B4-BE49-F238E27FC236}">
                <a16:creationId xmlns:a16="http://schemas.microsoft.com/office/drawing/2014/main" id="{60252274-E38D-F777-66AD-03C7FA8D5E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a:extLst>
              <a:ext uri="{FF2B5EF4-FFF2-40B4-BE49-F238E27FC236}">
                <a16:creationId xmlns:a16="http://schemas.microsoft.com/office/drawing/2014/main" id="{200A2A54-A99E-7B11-9AD5-3D01B799F903}"/>
              </a:ext>
            </a:extLst>
          </p:cNvPr>
          <p:cNvSpPr txBox="1"/>
          <p:nvPr/>
        </p:nvSpPr>
        <p:spPr>
          <a:xfrm>
            <a:off x="483469" y="1666042"/>
            <a:ext cx="6929702" cy="923330"/>
          </a:xfrm>
          <a:prstGeom prst="rect">
            <a:avLst/>
          </a:prstGeom>
          <a:noFill/>
        </p:spPr>
        <p:txBody>
          <a:bodyPr wrap="square">
            <a:spAutoFit/>
          </a:bodyPr>
          <a:lstStyle/>
          <a:p>
            <a:r>
              <a:rPr lang="en-GB" b="1" i="0" dirty="0">
                <a:solidFill>
                  <a:srgbClr val="212529"/>
                </a:solidFill>
                <a:effectLst/>
                <a:latin typeface="Kanit" pitchFamily="2" charset="-34"/>
                <a:cs typeface="Kanit" pitchFamily="2" charset="-34"/>
              </a:rPr>
              <a:t>Details</a:t>
            </a:r>
            <a:r>
              <a:rPr lang="en-GB" b="0" i="0" dirty="0">
                <a:solidFill>
                  <a:srgbClr val="212529"/>
                </a:solidFill>
                <a:effectLst/>
                <a:latin typeface="Kanit" pitchFamily="2" charset="-34"/>
                <a:cs typeface="Kanit" pitchFamily="2" charset="-34"/>
              </a:rPr>
              <a:t>: We can check who did other people match with and their full profile information, such as ‘</a:t>
            </a:r>
            <a:r>
              <a:rPr lang="en-GB" b="0" i="0" dirty="0" err="1">
                <a:solidFill>
                  <a:srgbClr val="212529"/>
                </a:solidFill>
                <a:effectLst/>
                <a:latin typeface="Kanit" pitchFamily="2" charset="-34"/>
                <a:cs typeface="Kanit" pitchFamily="2" charset="-34"/>
              </a:rPr>
              <a:t>imaginaryName</a:t>
            </a:r>
            <a:r>
              <a:rPr lang="en-GB" b="0" i="0" dirty="0">
                <a:solidFill>
                  <a:srgbClr val="212529"/>
                </a:solidFill>
                <a:effectLst/>
                <a:latin typeface="Kanit" pitchFamily="2" charset="-34"/>
                <a:cs typeface="Kanit" pitchFamily="2" charset="-34"/>
              </a:rPr>
              <a:t>’, age, photos, gender, sexuality, status, data of birth.</a:t>
            </a:r>
            <a:endParaRPr lang="en-GB" dirty="0">
              <a:solidFill>
                <a:schemeClr val="accent1"/>
              </a:solidFill>
              <a:latin typeface="+mn-lt"/>
            </a:endParaRPr>
          </a:p>
        </p:txBody>
      </p:sp>
      <p:sp>
        <p:nvSpPr>
          <p:cNvPr id="9" name="Title 1">
            <a:extLst>
              <a:ext uri="{FF2B5EF4-FFF2-40B4-BE49-F238E27FC236}">
                <a16:creationId xmlns:a16="http://schemas.microsoft.com/office/drawing/2014/main" id="{F28F0727-20D1-308B-ECC7-D75CCE1EC81F}"/>
              </a:ext>
            </a:extLst>
          </p:cNvPr>
          <p:cNvSpPr>
            <a:spLocks noGrp="1"/>
          </p:cNvSpPr>
          <p:nvPr>
            <p:ph type="title"/>
          </p:nvPr>
        </p:nvSpPr>
        <p:spPr>
          <a:xfrm>
            <a:off x="483468" y="343131"/>
            <a:ext cx="7931327" cy="1122733"/>
          </a:xfrm>
        </p:spPr>
        <p:txBody>
          <a:bodyPr vert="horz">
            <a:normAutofit/>
          </a:bodyPr>
          <a:lstStyle/>
          <a:p>
            <a:r>
              <a:rPr lang="en-US" sz="2800" dirty="0"/>
              <a:t>Vulnerability #8 – View other people’s matches</a:t>
            </a:r>
            <a:endParaRPr lang="ro-RO" sz="2800" dirty="0"/>
          </a:p>
        </p:txBody>
      </p:sp>
      <p:sp>
        <p:nvSpPr>
          <p:cNvPr id="2" name="TextBox 1">
            <a:extLst>
              <a:ext uri="{FF2B5EF4-FFF2-40B4-BE49-F238E27FC236}">
                <a16:creationId xmlns:a16="http://schemas.microsoft.com/office/drawing/2014/main" id="{DA4F0CE3-E23D-1DB7-02BC-9BC79B2F5DAC}"/>
              </a:ext>
            </a:extLst>
          </p:cNvPr>
          <p:cNvSpPr txBox="1"/>
          <p:nvPr/>
        </p:nvSpPr>
        <p:spPr>
          <a:xfrm>
            <a:off x="483469" y="2910130"/>
            <a:ext cx="6929702" cy="646331"/>
          </a:xfrm>
          <a:prstGeom prst="rect">
            <a:avLst/>
          </a:prstGeom>
          <a:noFill/>
        </p:spPr>
        <p:txBody>
          <a:bodyPr wrap="square">
            <a:spAutoFit/>
          </a:bodyPr>
          <a:lstStyle/>
          <a:p>
            <a:r>
              <a:rPr lang="en-GB" b="1" i="0" dirty="0">
                <a:solidFill>
                  <a:srgbClr val="212529"/>
                </a:solidFill>
                <a:effectLst/>
                <a:latin typeface="Kanit" pitchFamily="2" charset="-34"/>
                <a:cs typeface="Kanit" pitchFamily="2" charset="-34"/>
              </a:rPr>
              <a:t>Instance</a:t>
            </a:r>
            <a:r>
              <a:rPr lang="en-GB" b="0" i="0" dirty="0">
                <a:solidFill>
                  <a:srgbClr val="212529"/>
                </a:solidFill>
                <a:effectLst/>
                <a:latin typeface="Kanit" pitchFamily="2" charset="-34"/>
                <a:cs typeface="Kanit" pitchFamily="2" charset="-34"/>
              </a:rPr>
              <a:t>: https://</a:t>
            </a:r>
            <a:r>
              <a:rPr lang="en-GB" b="0" i="0" dirty="0" err="1">
                <a:solidFill>
                  <a:srgbClr val="212529"/>
                </a:solidFill>
                <a:effectLst/>
                <a:latin typeface="Kanit" pitchFamily="2" charset="-34"/>
                <a:cs typeface="Kanit" pitchFamily="2" charset="-34"/>
              </a:rPr>
              <a:t>core.api.feeld.co</a:t>
            </a:r>
            <a:r>
              <a:rPr lang="en-GB" b="0" i="0" dirty="0">
                <a:solidFill>
                  <a:srgbClr val="212529"/>
                </a:solidFill>
                <a:effectLst/>
                <a:latin typeface="Kanit" pitchFamily="2" charset="-34"/>
                <a:cs typeface="Kanit" pitchFamily="2" charset="-34"/>
              </a:rPr>
              <a:t>/</a:t>
            </a:r>
            <a:r>
              <a:rPr lang="en-GB" b="0" i="0" dirty="0" err="1">
                <a:solidFill>
                  <a:srgbClr val="212529"/>
                </a:solidFill>
                <a:effectLst/>
                <a:latin typeface="Kanit" pitchFamily="2" charset="-34"/>
                <a:cs typeface="Kanit" pitchFamily="2" charset="-34"/>
              </a:rPr>
              <a:t>graphql</a:t>
            </a:r>
            <a:r>
              <a:rPr lang="en-GB" b="0" i="0" dirty="0">
                <a:solidFill>
                  <a:srgbClr val="212529"/>
                </a:solidFill>
                <a:effectLst/>
                <a:latin typeface="Kanit" pitchFamily="2" charset="-34"/>
                <a:cs typeface="Kanit" pitchFamily="2" charset="-34"/>
              </a:rPr>
              <a:t> (“</a:t>
            </a:r>
            <a:r>
              <a:rPr lang="en-GB" b="0" i="0" dirty="0" err="1">
                <a:solidFill>
                  <a:srgbClr val="212529"/>
                </a:solidFill>
                <a:effectLst/>
                <a:latin typeface="Kanit" pitchFamily="2" charset="-34"/>
                <a:cs typeface="Kanit" pitchFamily="2" charset="-34"/>
              </a:rPr>
              <a:t>operationName</a:t>
            </a:r>
            <a:r>
              <a:rPr lang="en-GB" b="0" i="0" dirty="0">
                <a:solidFill>
                  <a:srgbClr val="212529"/>
                </a:solidFill>
                <a:effectLst/>
                <a:latin typeface="Kanit" pitchFamily="2" charset="-34"/>
                <a:cs typeface="Kanit" pitchFamily="2" charset="-34"/>
              </a:rPr>
              <a:t>”:”</a:t>
            </a:r>
            <a:r>
              <a:rPr lang="en-GB" b="0" i="0" dirty="0" err="1">
                <a:solidFill>
                  <a:srgbClr val="212529"/>
                </a:solidFill>
                <a:effectLst/>
                <a:latin typeface="Kanit" pitchFamily="2" charset="-34"/>
                <a:cs typeface="Kanit" pitchFamily="2" charset="-34"/>
              </a:rPr>
              <a:t>ChatListQuery</a:t>
            </a:r>
            <a:r>
              <a:rPr lang="en-GB" b="0" i="0" dirty="0">
                <a:solidFill>
                  <a:srgbClr val="212529"/>
                </a:solidFill>
                <a:effectLst/>
                <a:latin typeface="Kanit" pitchFamily="2" charset="-34"/>
                <a:cs typeface="Kanit" pitchFamily="2" charset="-34"/>
              </a:rPr>
              <a:t>”)</a:t>
            </a:r>
            <a:endParaRPr lang="en-GB" dirty="0">
              <a:solidFill>
                <a:schemeClr val="accent1"/>
              </a:solidFill>
              <a:latin typeface="+mn-lt"/>
            </a:endParaRPr>
          </a:p>
        </p:txBody>
      </p:sp>
      <p:sp>
        <p:nvSpPr>
          <p:cNvPr id="3" name="TextBox 2">
            <a:extLst>
              <a:ext uri="{FF2B5EF4-FFF2-40B4-BE49-F238E27FC236}">
                <a16:creationId xmlns:a16="http://schemas.microsoft.com/office/drawing/2014/main" id="{99AC14D9-AE45-B635-EEF8-8DDF7320C5F4}"/>
              </a:ext>
            </a:extLst>
          </p:cNvPr>
          <p:cNvSpPr txBox="1"/>
          <p:nvPr/>
        </p:nvSpPr>
        <p:spPr>
          <a:xfrm>
            <a:off x="9196961" y="510258"/>
            <a:ext cx="2361080" cy="923330"/>
          </a:xfrm>
          <a:prstGeom prst="rect">
            <a:avLst/>
          </a:prstGeom>
          <a:noFill/>
        </p:spPr>
        <p:txBody>
          <a:bodyPr wrap="square">
            <a:spAutoFit/>
          </a:bodyPr>
          <a:lstStyle/>
          <a:p>
            <a:r>
              <a:rPr lang="en-GB" dirty="0">
                <a:solidFill>
                  <a:schemeClr val="accent1"/>
                </a:solidFill>
                <a:latin typeface="+mn-lt"/>
              </a:rPr>
              <a:t>#1 Broken Object Level Authorization</a:t>
            </a:r>
            <a:br>
              <a:rPr lang="en-GB" dirty="0">
                <a:solidFill>
                  <a:schemeClr val="accent1"/>
                </a:solidFill>
                <a:latin typeface="+mn-lt"/>
              </a:rPr>
            </a:br>
            <a:r>
              <a:rPr lang="en-GB" dirty="0">
                <a:solidFill>
                  <a:schemeClr val="accent1"/>
                </a:solidFill>
                <a:latin typeface="+mn-lt"/>
              </a:rPr>
              <a:t>Category</a:t>
            </a:r>
          </a:p>
        </p:txBody>
      </p:sp>
      <p:cxnSp>
        <p:nvCxnSpPr>
          <p:cNvPr id="4" name="Straight Connector 3">
            <a:extLst>
              <a:ext uri="{FF2B5EF4-FFF2-40B4-BE49-F238E27FC236}">
                <a16:creationId xmlns:a16="http://schemas.microsoft.com/office/drawing/2014/main" id="{0F255B8B-8AB7-F679-D74D-9516072548D9}"/>
              </a:ext>
            </a:extLst>
          </p:cNvPr>
          <p:cNvCxnSpPr>
            <a:cxnSpLocks/>
          </p:cNvCxnSpPr>
          <p:nvPr/>
        </p:nvCxnSpPr>
        <p:spPr>
          <a:xfrm>
            <a:off x="8627264" y="508653"/>
            <a:ext cx="0" cy="879676"/>
          </a:xfrm>
          <a:prstGeom prst="line">
            <a:avLst/>
          </a:prstGeom>
        </p:spPr>
        <p:style>
          <a:lnRef idx="1">
            <a:schemeClr val="accent1"/>
          </a:lnRef>
          <a:fillRef idx="0">
            <a:schemeClr val="accent1"/>
          </a:fillRef>
          <a:effectRef idx="0">
            <a:schemeClr val="accent1"/>
          </a:effectRef>
          <a:fontRef idx="minor">
            <a:schemeClr val="tx1"/>
          </a:fontRef>
        </p:style>
      </p:cxnSp>
      <p:pic>
        <p:nvPicPr>
          <p:cNvPr id="7" name="Picture 6" descr="A group of colorful rectangular objects&#10;&#10;Description automatically generated">
            <a:extLst>
              <a:ext uri="{FF2B5EF4-FFF2-40B4-BE49-F238E27FC236}">
                <a16:creationId xmlns:a16="http://schemas.microsoft.com/office/drawing/2014/main" id="{A9F1A88C-144A-59C7-DD57-A1F81D7BC2B7}"/>
              </a:ext>
            </a:extLst>
          </p:cNvPr>
          <p:cNvPicPr>
            <a:picLocks noChangeAspect="1"/>
          </p:cNvPicPr>
          <p:nvPr/>
        </p:nvPicPr>
        <p:blipFill>
          <a:blip r:embed="rId4"/>
          <a:stretch>
            <a:fillRect/>
          </a:stretch>
        </p:blipFill>
        <p:spPr>
          <a:xfrm>
            <a:off x="8780811" y="555773"/>
            <a:ext cx="416150" cy="416150"/>
          </a:xfrm>
          <a:prstGeom prst="rect">
            <a:avLst/>
          </a:prstGeom>
        </p:spPr>
      </p:pic>
    </p:spTree>
    <p:extLst>
      <p:ext uri="{BB962C8B-B14F-4D97-AF65-F5344CB8AC3E}">
        <p14:creationId xmlns:p14="http://schemas.microsoft.com/office/powerpoint/2010/main" val="363326470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A5890D-E6A5-7EE2-7B01-6C7EDE433B28}"/>
            </a:ext>
          </a:extLst>
        </p:cNvPr>
        <p:cNvGrpSpPr/>
        <p:nvPr/>
      </p:nvGrpSpPr>
      <p:grpSpPr>
        <a:xfrm>
          <a:off x="0" y="0"/>
          <a:ext cx="0" cy="0"/>
          <a:chOff x="0" y="0"/>
          <a:chExt cx="0" cy="0"/>
        </a:xfrm>
      </p:grpSpPr>
      <p:sp>
        <p:nvSpPr>
          <p:cNvPr id="10" name="Footer Placeholder 3">
            <a:extLst>
              <a:ext uri="{FF2B5EF4-FFF2-40B4-BE49-F238E27FC236}">
                <a16:creationId xmlns:a16="http://schemas.microsoft.com/office/drawing/2014/main" id="{EFC2FEFF-2057-4498-D70C-EBD6C5B98641}"/>
              </a:ext>
            </a:extLst>
          </p:cNvPr>
          <p:cNvSpPr>
            <a:spLocks noGrp="1"/>
          </p:cNvSpPr>
          <p:nvPr>
            <p:ph type="ftr" sz="quarter" idx="10"/>
          </p:nvPr>
        </p:nvSpPr>
        <p:spPr/>
        <p:txBody>
          <a:bodyPr/>
          <a:lstStyle/>
          <a:p>
            <a:r>
              <a:rPr lang="en-US" dirty="0">
                <a:solidFill>
                  <a:srgbClr val="10CFC9"/>
                </a:solidFill>
              </a:rPr>
              <a:t>Fixing Security pain points</a:t>
            </a:r>
          </a:p>
        </p:txBody>
      </p:sp>
      <p:sp>
        <p:nvSpPr>
          <p:cNvPr id="5" name="Slide Number Placeholder 4">
            <a:extLst>
              <a:ext uri="{FF2B5EF4-FFF2-40B4-BE49-F238E27FC236}">
                <a16:creationId xmlns:a16="http://schemas.microsoft.com/office/drawing/2014/main" id="{FBFA1221-67D6-62D6-F983-FF9B60D0F9E7}"/>
              </a:ext>
            </a:extLst>
          </p:cNvPr>
          <p:cNvSpPr>
            <a:spLocks noGrp="1"/>
          </p:cNvSpPr>
          <p:nvPr>
            <p:ph type="sldNum" sz="quarter" idx="11"/>
          </p:nvPr>
        </p:nvSpPr>
        <p:spPr/>
        <p:txBody>
          <a:bodyPr/>
          <a:lstStyle/>
          <a:p>
            <a:fld id="{4C012138-8E1B-0248-81B8-1431062B3210}" type="slidenum">
              <a:rPr lang="ro-RO" smtClean="0"/>
              <a:pPr/>
              <a:t>64</a:t>
            </a:fld>
            <a:endParaRPr lang="ro-RO" dirty="0"/>
          </a:p>
        </p:txBody>
      </p:sp>
      <p:pic>
        <p:nvPicPr>
          <p:cNvPr id="17424" name="Picture 16">
            <a:extLst>
              <a:ext uri="{FF2B5EF4-FFF2-40B4-BE49-F238E27FC236}">
                <a16:creationId xmlns:a16="http://schemas.microsoft.com/office/drawing/2014/main" id="{2C1BBF2C-03C9-C28C-E1B5-EECE516399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a:extLst>
              <a:ext uri="{FF2B5EF4-FFF2-40B4-BE49-F238E27FC236}">
                <a16:creationId xmlns:a16="http://schemas.microsoft.com/office/drawing/2014/main" id="{F102065B-46E1-DB52-F60A-5BA8E8D13F83}"/>
              </a:ext>
            </a:extLst>
          </p:cNvPr>
          <p:cNvSpPr txBox="1"/>
          <p:nvPr/>
        </p:nvSpPr>
        <p:spPr>
          <a:xfrm>
            <a:off x="483468" y="1666045"/>
            <a:ext cx="6698997" cy="1077218"/>
          </a:xfrm>
          <a:prstGeom prst="rect">
            <a:avLst/>
          </a:prstGeom>
          <a:noFill/>
        </p:spPr>
        <p:txBody>
          <a:bodyPr wrap="square">
            <a:spAutoFit/>
          </a:bodyPr>
          <a:lstStyle/>
          <a:p>
            <a:pPr algn="l"/>
            <a:r>
              <a:rPr lang="en-GB" sz="1600" b="1" i="0" dirty="0">
                <a:solidFill>
                  <a:srgbClr val="212529"/>
                </a:solidFill>
                <a:effectLst/>
                <a:latin typeface="Kanit" pitchFamily="2" charset="-34"/>
                <a:cs typeface="Kanit" pitchFamily="2" charset="-34"/>
              </a:rPr>
              <a:t>Reproduction steps</a:t>
            </a:r>
            <a:r>
              <a:rPr lang="en-GB" sz="1600" b="0" i="0" dirty="0">
                <a:solidFill>
                  <a:srgbClr val="212529"/>
                </a:solidFill>
                <a:effectLst/>
                <a:latin typeface="Kanit" pitchFamily="2" charset="-34"/>
                <a:cs typeface="Kanit" pitchFamily="2" charset="-34"/>
              </a:rPr>
              <a:t>:</a:t>
            </a:r>
            <a:endParaRPr lang="en-GB" sz="1600" dirty="0">
              <a:solidFill>
                <a:schemeClr val="accent1"/>
              </a:solidFill>
              <a:latin typeface="+mn-lt"/>
            </a:endParaRPr>
          </a:p>
          <a:p>
            <a:pPr algn="l">
              <a:buFont typeface="+mj-lt"/>
              <a:buAutoNum type="arabicPeriod"/>
            </a:pPr>
            <a:r>
              <a:rPr lang="en-GB" sz="1600" b="0" i="0" dirty="0">
                <a:solidFill>
                  <a:srgbClr val="212529"/>
                </a:solidFill>
                <a:effectLst/>
                <a:latin typeface="Kanit" pitchFamily="2" charset="-34"/>
                <a:cs typeface="Kanit" pitchFamily="2" charset="-34"/>
              </a:rPr>
              <a:t> Enter the mobile application and go to the ‘Discover profiles’ menu.</a:t>
            </a:r>
          </a:p>
          <a:p>
            <a:pPr algn="l">
              <a:buFont typeface="+mj-lt"/>
              <a:buAutoNum type="arabicPeriod"/>
            </a:pPr>
            <a:r>
              <a:rPr lang="en-GB" sz="1600" dirty="0">
                <a:solidFill>
                  <a:srgbClr val="212529"/>
                </a:solidFill>
                <a:latin typeface="Kanit" pitchFamily="2" charset="-34"/>
                <a:cs typeface="Kanit" pitchFamily="2" charset="-34"/>
              </a:rPr>
              <a:t> </a:t>
            </a:r>
            <a:r>
              <a:rPr lang="en-GB" sz="1600" b="0" i="0" dirty="0">
                <a:solidFill>
                  <a:srgbClr val="212529"/>
                </a:solidFill>
                <a:effectLst/>
                <a:latin typeface="Kanit" pitchFamily="2" charset="-34"/>
                <a:cs typeface="Kanit" pitchFamily="2" charset="-34"/>
              </a:rPr>
              <a:t>It will make a request to /</a:t>
            </a:r>
            <a:r>
              <a:rPr lang="en-GB" sz="1600" b="0" i="0" dirty="0" err="1">
                <a:solidFill>
                  <a:srgbClr val="212529"/>
                </a:solidFill>
                <a:effectLst/>
                <a:latin typeface="Kanit" pitchFamily="2" charset="-34"/>
                <a:cs typeface="Kanit" pitchFamily="2" charset="-34"/>
              </a:rPr>
              <a:t>graphql</a:t>
            </a:r>
            <a:r>
              <a:rPr lang="en-GB" sz="1600" b="0" i="0" dirty="0">
                <a:solidFill>
                  <a:srgbClr val="212529"/>
                </a:solidFill>
                <a:effectLst/>
                <a:latin typeface="Kanit" pitchFamily="2" charset="-34"/>
                <a:cs typeface="Kanit" pitchFamily="2" charset="-34"/>
              </a:rPr>
              <a:t> with the “</a:t>
            </a:r>
            <a:r>
              <a:rPr lang="en-GB" sz="1600" b="0" i="0" dirty="0" err="1">
                <a:solidFill>
                  <a:srgbClr val="212529"/>
                </a:solidFill>
                <a:effectLst/>
                <a:latin typeface="Kanit" pitchFamily="2" charset="-34"/>
                <a:cs typeface="Kanit" pitchFamily="2" charset="-34"/>
              </a:rPr>
              <a:t>operationName</a:t>
            </a:r>
            <a:r>
              <a:rPr lang="en-GB" sz="1600" b="0" i="0" dirty="0">
                <a:solidFill>
                  <a:srgbClr val="212529"/>
                </a:solidFill>
                <a:effectLst/>
                <a:latin typeface="Kanit" pitchFamily="2" charset="-34"/>
                <a:cs typeface="Kanit" pitchFamily="2" charset="-34"/>
              </a:rPr>
              <a:t>”: “</a:t>
            </a:r>
            <a:r>
              <a:rPr lang="en-GB" sz="1600" b="0" i="0" dirty="0" err="1">
                <a:solidFill>
                  <a:srgbClr val="212529"/>
                </a:solidFill>
                <a:effectLst/>
                <a:latin typeface="Kanit" pitchFamily="2" charset="-34"/>
                <a:cs typeface="Kanit" pitchFamily="2" charset="-34"/>
              </a:rPr>
              <a:t>ChatListQuery</a:t>
            </a:r>
            <a:r>
              <a:rPr lang="en-GB" sz="1600" b="0" i="0" dirty="0">
                <a:solidFill>
                  <a:srgbClr val="212529"/>
                </a:solidFill>
                <a:effectLst/>
                <a:latin typeface="Kanit" pitchFamily="2" charset="-34"/>
                <a:cs typeface="Kanit" pitchFamily="2" charset="-34"/>
              </a:rPr>
              <a:t>”, as seen below:</a:t>
            </a:r>
            <a:endParaRPr lang="en-GB" dirty="0">
              <a:solidFill>
                <a:schemeClr val="accent1"/>
              </a:solidFill>
              <a:latin typeface="+mn-lt"/>
            </a:endParaRPr>
          </a:p>
        </p:txBody>
      </p:sp>
      <p:pic>
        <p:nvPicPr>
          <p:cNvPr id="12" name="Picture 11" descr="A screenshot of a computer&#10;&#10;Description automatically generated">
            <a:extLst>
              <a:ext uri="{FF2B5EF4-FFF2-40B4-BE49-F238E27FC236}">
                <a16:creationId xmlns:a16="http://schemas.microsoft.com/office/drawing/2014/main" id="{3C334074-8213-F921-E8FF-E183097EBA2C}"/>
              </a:ext>
            </a:extLst>
          </p:cNvPr>
          <p:cNvPicPr>
            <a:picLocks noChangeAspect="1"/>
          </p:cNvPicPr>
          <p:nvPr/>
        </p:nvPicPr>
        <p:blipFill>
          <a:blip r:embed="rId4"/>
          <a:stretch>
            <a:fillRect/>
          </a:stretch>
        </p:blipFill>
        <p:spPr>
          <a:xfrm>
            <a:off x="2974584" y="2832652"/>
            <a:ext cx="5154910" cy="4025348"/>
          </a:xfrm>
          <a:prstGeom prst="rect">
            <a:avLst/>
          </a:prstGeom>
        </p:spPr>
      </p:pic>
      <p:pic>
        <p:nvPicPr>
          <p:cNvPr id="14" name="Picture 13" descr="A screenshot of a computer&#10;&#10;Description automatically generated">
            <a:extLst>
              <a:ext uri="{FF2B5EF4-FFF2-40B4-BE49-F238E27FC236}">
                <a16:creationId xmlns:a16="http://schemas.microsoft.com/office/drawing/2014/main" id="{E90B0198-6F2B-8C68-2821-6C3DDD3B47EC}"/>
              </a:ext>
            </a:extLst>
          </p:cNvPr>
          <p:cNvPicPr>
            <a:picLocks noChangeAspect="1"/>
          </p:cNvPicPr>
          <p:nvPr/>
        </p:nvPicPr>
        <p:blipFill>
          <a:blip r:embed="rId5"/>
          <a:stretch>
            <a:fillRect/>
          </a:stretch>
        </p:blipFill>
        <p:spPr>
          <a:xfrm>
            <a:off x="7983682" y="2832652"/>
            <a:ext cx="4208318" cy="4025348"/>
          </a:xfrm>
          <a:prstGeom prst="rect">
            <a:avLst/>
          </a:prstGeom>
        </p:spPr>
      </p:pic>
      <p:sp>
        <p:nvSpPr>
          <p:cNvPr id="2" name="Title 1">
            <a:extLst>
              <a:ext uri="{FF2B5EF4-FFF2-40B4-BE49-F238E27FC236}">
                <a16:creationId xmlns:a16="http://schemas.microsoft.com/office/drawing/2014/main" id="{B9792701-CED7-58AB-ECE5-2778E1AFF664}"/>
              </a:ext>
            </a:extLst>
          </p:cNvPr>
          <p:cNvSpPr>
            <a:spLocks noGrp="1"/>
          </p:cNvSpPr>
          <p:nvPr>
            <p:ph type="title"/>
          </p:nvPr>
        </p:nvSpPr>
        <p:spPr>
          <a:xfrm>
            <a:off x="483468" y="343131"/>
            <a:ext cx="7931327" cy="1122733"/>
          </a:xfrm>
        </p:spPr>
        <p:txBody>
          <a:bodyPr vert="horz">
            <a:normAutofit/>
          </a:bodyPr>
          <a:lstStyle/>
          <a:p>
            <a:r>
              <a:rPr lang="en-US" sz="2800" dirty="0"/>
              <a:t>Vulnerability #8 – View other people’s matches</a:t>
            </a:r>
            <a:endParaRPr lang="ro-RO" sz="2800" dirty="0"/>
          </a:p>
        </p:txBody>
      </p:sp>
    </p:spTree>
    <p:extLst>
      <p:ext uri="{BB962C8B-B14F-4D97-AF65-F5344CB8AC3E}">
        <p14:creationId xmlns:p14="http://schemas.microsoft.com/office/powerpoint/2010/main" val="71888243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9E0859-24F5-B316-58E8-293568091AD5}"/>
            </a:ext>
          </a:extLst>
        </p:cNvPr>
        <p:cNvGrpSpPr/>
        <p:nvPr/>
      </p:nvGrpSpPr>
      <p:grpSpPr>
        <a:xfrm>
          <a:off x="0" y="0"/>
          <a:ext cx="0" cy="0"/>
          <a:chOff x="0" y="0"/>
          <a:chExt cx="0" cy="0"/>
        </a:xfrm>
      </p:grpSpPr>
      <p:sp>
        <p:nvSpPr>
          <p:cNvPr id="10" name="Footer Placeholder 3">
            <a:extLst>
              <a:ext uri="{FF2B5EF4-FFF2-40B4-BE49-F238E27FC236}">
                <a16:creationId xmlns:a16="http://schemas.microsoft.com/office/drawing/2014/main" id="{EF3EE006-73DC-0B92-D12F-BC2ADA9540AD}"/>
              </a:ext>
            </a:extLst>
          </p:cNvPr>
          <p:cNvSpPr>
            <a:spLocks noGrp="1"/>
          </p:cNvSpPr>
          <p:nvPr>
            <p:ph type="ftr" sz="quarter" idx="10"/>
          </p:nvPr>
        </p:nvSpPr>
        <p:spPr/>
        <p:txBody>
          <a:bodyPr/>
          <a:lstStyle/>
          <a:p>
            <a:r>
              <a:rPr lang="en-US" dirty="0">
                <a:solidFill>
                  <a:srgbClr val="10CFC9"/>
                </a:solidFill>
              </a:rPr>
              <a:t>Fixing Security pain points</a:t>
            </a:r>
          </a:p>
        </p:txBody>
      </p:sp>
      <p:sp>
        <p:nvSpPr>
          <p:cNvPr id="5" name="Slide Number Placeholder 4">
            <a:extLst>
              <a:ext uri="{FF2B5EF4-FFF2-40B4-BE49-F238E27FC236}">
                <a16:creationId xmlns:a16="http://schemas.microsoft.com/office/drawing/2014/main" id="{AC17BDAD-46BB-F629-3DC8-770732F6ED0A}"/>
              </a:ext>
            </a:extLst>
          </p:cNvPr>
          <p:cNvSpPr>
            <a:spLocks noGrp="1"/>
          </p:cNvSpPr>
          <p:nvPr>
            <p:ph type="sldNum" sz="quarter" idx="11"/>
          </p:nvPr>
        </p:nvSpPr>
        <p:spPr/>
        <p:txBody>
          <a:bodyPr/>
          <a:lstStyle/>
          <a:p>
            <a:fld id="{4C012138-8E1B-0248-81B8-1431062B3210}" type="slidenum">
              <a:rPr lang="ro-RO" smtClean="0"/>
              <a:pPr/>
              <a:t>65</a:t>
            </a:fld>
            <a:endParaRPr lang="ro-RO" dirty="0"/>
          </a:p>
        </p:txBody>
      </p:sp>
      <p:pic>
        <p:nvPicPr>
          <p:cNvPr id="17424" name="Picture 16">
            <a:extLst>
              <a:ext uri="{FF2B5EF4-FFF2-40B4-BE49-F238E27FC236}">
                <a16:creationId xmlns:a16="http://schemas.microsoft.com/office/drawing/2014/main" id="{123AA720-26AB-1427-20D6-256936B9D3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a:extLst>
              <a:ext uri="{FF2B5EF4-FFF2-40B4-BE49-F238E27FC236}">
                <a16:creationId xmlns:a16="http://schemas.microsoft.com/office/drawing/2014/main" id="{947029E1-4CCA-936F-152F-81EAF36A0F2A}"/>
              </a:ext>
            </a:extLst>
          </p:cNvPr>
          <p:cNvSpPr txBox="1"/>
          <p:nvPr/>
        </p:nvSpPr>
        <p:spPr>
          <a:xfrm>
            <a:off x="483468" y="1666045"/>
            <a:ext cx="6698997" cy="1077218"/>
          </a:xfrm>
          <a:prstGeom prst="rect">
            <a:avLst/>
          </a:prstGeom>
          <a:noFill/>
        </p:spPr>
        <p:txBody>
          <a:bodyPr wrap="square">
            <a:spAutoFit/>
          </a:bodyPr>
          <a:lstStyle/>
          <a:p>
            <a:pPr algn="l"/>
            <a:r>
              <a:rPr lang="en-GB" sz="1600" b="1" i="0" dirty="0">
                <a:solidFill>
                  <a:srgbClr val="212529"/>
                </a:solidFill>
                <a:effectLst/>
                <a:latin typeface="Kanit" pitchFamily="2" charset="-34"/>
                <a:cs typeface="Kanit" pitchFamily="2" charset="-34"/>
              </a:rPr>
              <a:t>Reproduction steps</a:t>
            </a:r>
            <a:r>
              <a:rPr lang="en-GB" sz="1600" b="0" i="0" dirty="0">
                <a:solidFill>
                  <a:srgbClr val="212529"/>
                </a:solidFill>
                <a:effectLst/>
                <a:latin typeface="Kanit" pitchFamily="2" charset="-34"/>
                <a:cs typeface="Kanit" pitchFamily="2" charset="-34"/>
              </a:rPr>
              <a:t>:</a:t>
            </a:r>
            <a:endParaRPr lang="en-GB" sz="1600" dirty="0">
              <a:solidFill>
                <a:schemeClr val="accent1"/>
              </a:solidFill>
              <a:latin typeface="+mn-lt"/>
            </a:endParaRPr>
          </a:p>
          <a:p>
            <a:pPr algn="l"/>
            <a:r>
              <a:rPr lang="en-GB" sz="1600" b="0" i="0" dirty="0">
                <a:solidFill>
                  <a:srgbClr val="212529"/>
                </a:solidFill>
                <a:effectLst/>
                <a:latin typeface="Kanit" pitchFamily="2" charset="-34"/>
                <a:cs typeface="Kanit" pitchFamily="2" charset="-34"/>
              </a:rPr>
              <a:t>3. Change the </a:t>
            </a:r>
            <a:r>
              <a:rPr lang="en-GB" sz="1600" b="0" i="0" dirty="0" err="1">
                <a:solidFill>
                  <a:srgbClr val="212529"/>
                </a:solidFill>
                <a:effectLst/>
                <a:latin typeface="Kanit" pitchFamily="2" charset="-34"/>
                <a:cs typeface="Kanit" pitchFamily="2" charset="-34"/>
              </a:rPr>
              <a:t>profileId</a:t>
            </a:r>
            <a:r>
              <a:rPr lang="en-GB" sz="1600" b="0" i="0" dirty="0">
                <a:solidFill>
                  <a:srgbClr val="212529"/>
                </a:solidFill>
                <a:effectLst/>
                <a:latin typeface="Kanit" pitchFamily="2" charset="-34"/>
                <a:cs typeface="Kanit" pitchFamily="2" charset="-34"/>
              </a:rPr>
              <a:t> to that belonging to a victim user, such as: 00ab5791-e42e-58e2-ab51-e30a453d791f. Thus, we can view that account’s matches, as seen below:</a:t>
            </a:r>
          </a:p>
        </p:txBody>
      </p:sp>
      <p:pic>
        <p:nvPicPr>
          <p:cNvPr id="3" name="Picture 2" descr="A screenshot of a computer code&#10;&#10;Description automatically generated">
            <a:extLst>
              <a:ext uri="{FF2B5EF4-FFF2-40B4-BE49-F238E27FC236}">
                <a16:creationId xmlns:a16="http://schemas.microsoft.com/office/drawing/2014/main" id="{94ABC9BD-049E-ED61-CA36-5EADDFD3A01C}"/>
              </a:ext>
            </a:extLst>
          </p:cNvPr>
          <p:cNvPicPr>
            <a:picLocks noChangeAspect="1"/>
          </p:cNvPicPr>
          <p:nvPr/>
        </p:nvPicPr>
        <p:blipFill>
          <a:blip r:embed="rId4"/>
          <a:stretch>
            <a:fillRect/>
          </a:stretch>
        </p:blipFill>
        <p:spPr>
          <a:xfrm>
            <a:off x="2623626" y="2663686"/>
            <a:ext cx="5456887" cy="4194313"/>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A3C1303D-3373-99C4-C601-4ED9D8807723}"/>
              </a:ext>
            </a:extLst>
          </p:cNvPr>
          <p:cNvPicPr>
            <a:picLocks noChangeAspect="1"/>
          </p:cNvPicPr>
          <p:nvPr/>
        </p:nvPicPr>
        <p:blipFill>
          <a:blip r:embed="rId5"/>
          <a:stretch>
            <a:fillRect/>
          </a:stretch>
        </p:blipFill>
        <p:spPr>
          <a:xfrm>
            <a:off x="7921487" y="2672050"/>
            <a:ext cx="4270513" cy="4185949"/>
          </a:xfrm>
          <a:prstGeom prst="rect">
            <a:avLst/>
          </a:prstGeom>
        </p:spPr>
      </p:pic>
      <p:sp>
        <p:nvSpPr>
          <p:cNvPr id="2" name="Title 1">
            <a:extLst>
              <a:ext uri="{FF2B5EF4-FFF2-40B4-BE49-F238E27FC236}">
                <a16:creationId xmlns:a16="http://schemas.microsoft.com/office/drawing/2014/main" id="{FED7B558-55ED-72CB-1DD8-953FB482767A}"/>
              </a:ext>
            </a:extLst>
          </p:cNvPr>
          <p:cNvSpPr>
            <a:spLocks noGrp="1"/>
          </p:cNvSpPr>
          <p:nvPr>
            <p:ph type="title"/>
          </p:nvPr>
        </p:nvSpPr>
        <p:spPr>
          <a:xfrm>
            <a:off x="483468" y="343131"/>
            <a:ext cx="7931327" cy="1122733"/>
          </a:xfrm>
        </p:spPr>
        <p:txBody>
          <a:bodyPr vert="horz">
            <a:normAutofit/>
          </a:bodyPr>
          <a:lstStyle/>
          <a:p>
            <a:r>
              <a:rPr lang="en-US" sz="2800" dirty="0"/>
              <a:t>Vulnerability #8 – View other people’s matches</a:t>
            </a:r>
            <a:endParaRPr lang="ro-RO" sz="2800" dirty="0"/>
          </a:p>
        </p:txBody>
      </p:sp>
    </p:spTree>
    <p:extLst>
      <p:ext uri="{BB962C8B-B14F-4D97-AF65-F5344CB8AC3E}">
        <p14:creationId xmlns:p14="http://schemas.microsoft.com/office/powerpoint/2010/main" val="313070308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753418-436E-1805-589E-825EECA69603}"/>
            </a:ext>
          </a:extLst>
        </p:cNvPr>
        <p:cNvGrpSpPr/>
        <p:nvPr/>
      </p:nvGrpSpPr>
      <p:grpSpPr>
        <a:xfrm>
          <a:off x="0" y="0"/>
          <a:ext cx="0" cy="0"/>
          <a:chOff x="0" y="0"/>
          <a:chExt cx="0" cy="0"/>
        </a:xfrm>
      </p:grpSpPr>
      <p:sp>
        <p:nvSpPr>
          <p:cNvPr id="10" name="Footer Placeholder 3">
            <a:extLst>
              <a:ext uri="{FF2B5EF4-FFF2-40B4-BE49-F238E27FC236}">
                <a16:creationId xmlns:a16="http://schemas.microsoft.com/office/drawing/2014/main" id="{9214CD97-5B12-295F-03CE-5801DB8BE905}"/>
              </a:ext>
            </a:extLst>
          </p:cNvPr>
          <p:cNvSpPr>
            <a:spLocks noGrp="1"/>
          </p:cNvSpPr>
          <p:nvPr>
            <p:ph type="ftr" sz="quarter" idx="10"/>
          </p:nvPr>
        </p:nvSpPr>
        <p:spPr/>
        <p:txBody>
          <a:bodyPr/>
          <a:lstStyle/>
          <a:p>
            <a:r>
              <a:rPr lang="en-US" dirty="0">
                <a:solidFill>
                  <a:srgbClr val="10CFC9"/>
                </a:solidFill>
              </a:rPr>
              <a:t>Fixing Security pain points</a:t>
            </a:r>
          </a:p>
        </p:txBody>
      </p:sp>
      <p:sp>
        <p:nvSpPr>
          <p:cNvPr id="5" name="Slide Number Placeholder 4">
            <a:extLst>
              <a:ext uri="{FF2B5EF4-FFF2-40B4-BE49-F238E27FC236}">
                <a16:creationId xmlns:a16="http://schemas.microsoft.com/office/drawing/2014/main" id="{FB1AFF27-617D-D6F3-4F81-E72D7FFDE1C3}"/>
              </a:ext>
            </a:extLst>
          </p:cNvPr>
          <p:cNvSpPr>
            <a:spLocks noGrp="1"/>
          </p:cNvSpPr>
          <p:nvPr>
            <p:ph type="sldNum" sz="quarter" idx="11"/>
          </p:nvPr>
        </p:nvSpPr>
        <p:spPr/>
        <p:txBody>
          <a:bodyPr/>
          <a:lstStyle/>
          <a:p>
            <a:fld id="{4C012138-8E1B-0248-81B8-1431062B3210}" type="slidenum">
              <a:rPr lang="ro-RO" smtClean="0"/>
              <a:pPr/>
              <a:t>66</a:t>
            </a:fld>
            <a:endParaRPr lang="ro-RO" dirty="0"/>
          </a:p>
        </p:txBody>
      </p:sp>
      <p:pic>
        <p:nvPicPr>
          <p:cNvPr id="17424" name="Picture 16">
            <a:extLst>
              <a:ext uri="{FF2B5EF4-FFF2-40B4-BE49-F238E27FC236}">
                <a16:creationId xmlns:a16="http://schemas.microsoft.com/office/drawing/2014/main" id="{EE6B94B6-0822-9C85-54A2-876F001DBA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a:extLst>
              <a:ext uri="{FF2B5EF4-FFF2-40B4-BE49-F238E27FC236}">
                <a16:creationId xmlns:a16="http://schemas.microsoft.com/office/drawing/2014/main" id="{BEF64EC5-E626-A884-0B95-A3C79D062F37}"/>
              </a:ext>
            </a:extLst>
          </p:cNvPr>
          <p:cNvSpPr txBox="1">
            <a:spLocks/>
          </p:cNvSpPr>
          <p:nvPr/>
        </p:nvSpPr>
        <p:spPr>
          <a:xfrm>
            <a:off x="483468" y="343131"/>
            <a:ext cx="7931327" cy="744889"/>
          </a:xfrm>
          <a:prstGeom prst="rect">
            <a:avLst/>
          </a:prstGeom>
        </p:spPr>
        <p:txBody>
          <a:bodyPr vert="horz" anchor="b">
            <a:normAutofit/>
          </a:bodyPr>
          <a:lstStyle>
            <a:lvl1pPr algn="l" defTabSz="914400" rtl="0" eaLnBrk="1" latinLnBrk="0" hangingPunct="1">
              <a:lnSpc>
                <a:spcPct val="100000"/>
              </a:lnSpc>
              <a:spcBef>
                <a:spcPct val="0"/>
              </a:spcBef>
              <a:buNone/>
              <a:defRPr sz="4400" b="1" kern="1200">
                <a:solidFill>
                  <a:srgbClr val="5F4776"/>
                </a:solidFill>
                <a:latin typeface="+mj-lt"/>
                <a:ea typeface="+mj-ea"/>
                <a:cs typeface="+mj-cs"/>
              </a:defRPr>
            </a:lvl1pPr>
          </a:lstStyle>
          <a:p>
            <a:pPr fontAlgn="auto">
              <a:spcAft>
                <a:spcPts val="0"/>
              </a:spcAft>
            </a:pPr>
            <a:r>
              <a:rPr lang="en-US" sz="2800" dirty="0"/>
              <a:t>Remediation</a:t>
            </a:r>
            <a:endParaRPr lang="ro-RO" sz="2800" dirty="0"/>
          </a:p>
        </p:txBody>
      </p:sp>
      <p:sp>
        <p:nvSpPr>
          <p:cNvPr id="11" name="TextBox 10">
            <a:extLst>
              <a:ext uri="{FF2B5EF4-FFF2-40B4-BE49-F238E27FC236}">
                <a16:creationId xmlns:a16="http://schemas.microsoft.com/office/drawing/2014/main" id="{20FAC300-715C-D896-3AE9-29086707CE20}"/>
              </a:ext>
            </a:extLst>
          </p:cNvPr>
          <p:cNvSpPr txBox="1"/>
          <p:nvPr/>
        </p:nvSpPr>
        <p:spPr>
          <a:xfrm>
            <a:off x="483468" y="1608170"/>
            <a:ext cx="11241686" cy="4770537"/>
          </a:xfrm>
          <a:prstGeom prst="rect">
            <a:avLst/>
          </a:prstGeom>
          <a:noFill/>
        </p:spPr>
        <p:txBody>
          <a:bodyPr wrap="square">
            <a:spAutoFit/>
          </a:bodyPr>
          <a:lstStyle/>
          <a:p>
            <a:pPr algn="l"/>
            <a:r>
              <a:rPr lang="en-GB" sz="1600" b="1" i="0" dirty="0">
                <a:solidFill>
                  <a:srgbClr val="212529"/>
                </a:solidFill>
                <a:effectLst/>
                <a:latin typeface="Kanit" pitchFamily="2" charset="-34"/>
                <a:cs typeface="Kanit" pitchFamily="2" charset="-34"/>
              </a:rPr>
              <a:t>Developers:</a:t>
            </a:r>
          </a:p>
          <a:p>
            <a:pPr algn="l"/>
            <a:r>
              <a:rPr lang="en-GB" sz="1600" i="0" dirty="0">
                <a:solidFill>
                  <a:srgbClr val="212529"/>
                </a:solidFill>
                <a:effectLst/>
                <a:latin typeface="Kanit" pitchFamily="2" charset="-34"/>
                <a:cs typeface="Kanit" pitchFamily="2" charset="-34"/>
              </a:rPr>
              <a:t>1. Implement the authorization checks between users.</a:t>
            </a:r>
            <a:r>
              <a:rPr lang="en-GB" sz="1600" dirty="0">
                <a:solidFill>
                  <a:srgbClr val="212529"/>
                </a:solidFill>
                <a:latin typeface="Kanit" pitchFamily="2" charset="-34"/>
                <a:cs typeface="Kanit" pitchFamily="2" charset="-34"/>
              </a:rPr>
              <a:t> These must be</a:t>
            </a:r>
            <a:r>
              <a:rPr lang="en-GB" sz="1600" i="0" dirty="0">
                <a:solidFill>
                  <a:srgbClr val="212529"/>
                </a:solidFill>
                <a:effectLst/>
                <a:latin typeface="Kanit" pitchFamily="2" charset="-34"/>
                <a:cs typeface="Kanit" pitchFamily="2" charset="-34"/>
              </a:rPr>
              <a:t> on the </a:t>
            </a:r>
            <a:r>
              <a:rPr lang="en-GB" sz="1600" i="0" u="sng" dirty="0">
                <a:solidFill>
                  <a:srgbClr val="212529"/>
                </a:solidFill>
                <a:effectLst/>
                <a:latin typeface="Kanit" pitchFamily="2" charset="-34"/>
                <a:cs typeface="Kanit" pitchFamily="2" charset="-34"/>
              </a:rPr>
              <a:t>back</a:t>
            </a:r>
            <a:r>
              <a:rPr lang="en-GB" sz="1600" u="sng" dirty="0">
                <a:solidFill>
                  <a:srgbClr val="212529"/>
                </a:solidFill>
                <a:latin typeface="Kanit" pitchFamily="2" charset="-34"/>
                <a:cs typeface="Kanit" pitchFamily="2" charset="-34"/>
              </a:rPr>
              <a:t>-end</a:t>
            </a:r>
            <a:r>
              <a:rPr lang="en-GB" sz="1600" dirty="0">
                <a:solidFill>
                  <a:srgbClr val="212529"/>
                </a:solidFill>
                <a:latin typeface="Kanit" pitchFamily="2" charset="-34"/>
                <a:cs typeface="Kanit" pitchFamily="2" charset="-34"/>
              </a:rPr>
              <a:t> and not front-end. </a:t>
            </a:r>
          </a:p>
          <a:p>
            <a:pPr algn="l"/>
            <a:r>
              <a:rPr lang="en-GB" sz="1600" dirty="0">
                <a:solidFill>
                  <a:srgbClr val="212529"/>
                </a:solidFill>
                <a:latin typeface="Kanit" pitchFamily="2" charset="-34"/>
                <a:cs typeface="Kanit" pitchFamily="2" charset="-34"/>
              </a:rPr>
              <a:t>2. Implement user levels (ex: basic user, premium user).</a:t>
            </a:r>
          </a:p>
          <a:p>
            <a:pPr algn="l"/>
            <a:r>
              <a:rPr lang="en-GB" sz="1600" dirty="0">
                <a:solidFill>
                  <a:srgbClr val="212529"/>
                </a:solidFill>
                <a:latin typeface="Kanit" pitchFamily="2" charset="-34"/>
                <a:cs typeface="Kanit" pitchFamily="2" charset="-34"/>
              </a:rPr>
              <a:t>3. Based on user levels, implement access controls between these &amp; restrict the information returned to the user based un user level.</a:t>
            </a:r>
          </a:p>
          <a:p>
            <a:pPr algn="l"/>
            <a:endParaRPr lang="en-GB" sz="1600" dirty="0">
              <a:solidFill>
                <a:srgbClr val="212529"/>
              </a:solidFill>
              <a:latin typeface="Kanit" pitchFamily="2" charset="-34"/>
              <a:cs typeface="Kanit" pitchFamily="2" charset="-34"/>
            </a:endParaRPr>
          </a:p>
          <a:p>
            <a:pPr algn="l"/>
            <a:endParaRPr lang="en-GB" sz="1600" i="0" dirty="0">
              <a:solidFill>
                <a:srgbClr val="212529"/>
              </a:solidFill>
              <a:effectLst/>
              <a:latin typeface="Kanit" pitchFamily="2" charset="-34"/>
              <a:cs typeface="Kanit" pitchFamily="2" charset="-34"/>
            </a:endParaRPr>
          </a:p>
          <a:p>
            <a:pPr algn="l"/>
            <a:r>
              <a:rPr lang="en-GB" sz="1600" b="1" dirty="0" err="1">
                <a:solidFill>
                  <a:srgbClr val="212529"/>
                </a:solidFill>
                <a:latin typeface="Kanit" pitchFamily="2" charset="-34"/>
                <a:cs typeface="Kanit" pitchFamily="2" charset="-34"/>
              </a:rPr>
              <a:t>DevSecOps</a:t>
            </a:r>
            <a:r>
              <a:rPr lang="en-GB" sz="1600" b="1" dirty="0">
                <a:solidFill>
                  <a:srgbClr val="212529"/>
                </a:solidFill>
                <a:latin typeface="Kanit" pitchFamily="2" charset="-34"/>
                <a:cs typeface="Kanit" pitchFamily="2" charset="-34"/>
              </a:rPr>
              <a:t>:</a:t>
            </a:r>
          </a:p>
          <a:p>
            <a:pPr algn="l"/>
            <a:r>
              <a:rPr lang="en-GB" sz="1600" i="0" dirty="0">
                <a:solidFill>
                  <a:srgbClr val="212529"/>
                </a:solidFill>
                <a:effectLst/>
                <a:latin typeface="Kanit" pitchFamily="2" charset="-34"/>
                <a:cs typeface="Kanit" pitchFamily="2" charset="-34"/>
              </a:rPr>
              <a:t>1.Integrate security tools in your CICD pipeline. Challenging for tools discovering IDORs (GUIDs).</a:t>
            </a:r>
          </a:p>
          <a:p>
            <a:pPr algn="l"/>
            <a:endParaRPr lang="en-GB" sz="1600" dirty="0">
              <a:solidFill>
                <a:srgbClr val="212529"/>
              </a:solidFill>
              <a:latin typeface="Kanit" pitchFamily="2" charset="-34"/>
              <a:cs typeface="Kanit" pitchFamily="2" charset="-34"/>
            </a:endParaRPr>
          </a:p>
          <a:p>
            <a:pPr algn="l"/>
            <a:r>
              <a:rPr lang="en-GB" sz="1600" b="1" i="0" dirty="0">
                <a:solidFill>
                  <a:srgbClr val="212529"/>
                </a:solidFill>
                <a:effectLst/>
                <a:latin typeface="Kanit" pitchFamily="2" charset="-34"/>
                <a:cs typeface="Kanit" pitchFamily="2" charset="-34"/>
              </a:rPr>
              <a:t>CISO</a:t>
            </a:r>
          </a:p>
          <a:p>
            <a:pPr algn="l"/>
            <a:r>
              <a:rPr lang="en-GB" sz="1600" dirty="0">
                <a:solidFill>
                  <a:srgbClr val="212529"/>
                </a:solidFill>
                <a:latin typeface="Kanit" pitchFamily="2" charset="-34"/>
                <a:cs typeface="Kanit" pitchFamily="2" charset="-34"/>
              </a:rPr>
              <a:t>1. Do data mapping – identify all personal data your org. collects, processes and stores, including where it is located and how it is used.</a:t>
            </a:r>
          </a:p>
          <a:p>
            <a:pPr algn="l"/>
            <a:r>
              <a:rPr lang="en-GB" sz="1600" i="0" dirty="0">
                <a:solidFill>
                  <a:srgbClr val="212529"/>
                </a:solidFill>
                <a:effectLst/>
                <a:latin typeface="Kanit" pitchFamily="2" charset="-34"/>
                <a:cs typeface="Kanit" pitchFamily="2" charset="-34"/>
              </a:rPr>
              <a:t>2. Implement Data Protection Measures: Introduce technical and organizational measures to protect personal data, such as encryption, access controls, and regular security testing.</a:t>
            </a:r>
          </a:p>
          <a:p>
            <a:pPr algn="l"/>
            <a:endParaRPr lang="en-GB" sz="1600" i="0" dirty="0">
              <a:solidFill>
                <a:srgbClr val="212529"/>
              </a:solidFill>
              <a:effectLst/>
              <a:latin typeface="Kanit" pitchFamily="2" charset="-34"/>
              <a:cs typeface="Kanit" pitchFamily="2" charset="-34"/>
            </a:endParaRPr>
          </a:p>
          <a:p>
            <a:pPr algn="l"/>
            <a:r>
              <a:rPr lang="en-GB" sz="1600" i="0" dirty="0">
                <a:solidFill>
                  <a:srgbClr val="212529"/>
                </a:solidFill>
                <a:effectLst/>
                <a:latin typeface="Kanit" pitchFamily="2" charset="-34"/>
                <a:cs typeface="Kanit" pitchFamily="2" charset="-34"/>
              </a:rPr>
              <a:t>Fines: </a:t>
            </a:r>
          </a:p>
          <a:p>
            <a:pPr algn="l"/>
            <a:r>
              <a:rPr lang="en-GB" sz="1600" dirty="0">
                <a:solidFill>
                  <a:srgbClr val="212529"/>
                </a:solidFill>
                <a:latin typeface="Kanit" pitchFamily="2" charset="-34"/>
                <a:cs typeface="Kanit" pitchFamily="2" charset="-34"/>
              </a:rPr>
              <a:t>1. </a:t>
            </a:r>
            <a:r>
              <a:rPr lang="en-GB" sz="1600" i="0" dirty="0">
                <a:solidFill>
                  <a:srgbClr val="212529"/>
                </a:solidFill>
                <a:effectLst/>
                <a:latin typeface="Kanit" pitchFamily="2" charset="-34"/>
                <a:cs typeface="Kanit" pitchFamily="2" charset="-34"/>
              </a:rPr>
              <a:t>In July 2024, Uber was fined 290million Euros for violating the GDPR’s international data transfer rules, by transferring sensitive driver information to its US headquarters </a:t>
            </a:r>
          </a:p>
        </p:txBody>
      </p:sp>
    </p:spTree>
    <p:extLst>
      <p:ext uri="{BB962C8B-B14F-4D97-AF65-F5344CB8AC3E}">
        <p14:creationId xmlns:p14="http://schemas.microsoft.com/office/powerpoint/2010/main" val="200067725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9B262E-FB25-6B39-BF5B-E5CF3BD9BA98}"/>
            </a:ext>
          </a:extLst>
        </p:cNvPr>
        <p:cNvGrpSpPr/>
        <p:nvPr/>
      </p:nvGrpSpPr>
      <p:grpSpPr>
        <a:xfrm>
          <a:off x="0" y="0"/>
          <a:ext cx="0" cy="0"/>
          <a:chOff x="0" y="0"/>
          <a:chExt cx="0" cy="0"/>
        </a:xfrm>
      </p:grpSpPr>
      <p:sp>
        <p:nvSpPr>
          <p:cNvPr id="10" name="Footer Placeholder 3">
            <a:extLst>
              <a:ext uri="{FF2B5EF4-FFF2-40B4-BE49-F238E27FC236}">
                <a16:creationId xmlns:a16="http://schemas.microsoft.com/office/drawing/2014/main" id="{866654B7-20D8-3D57-AE6B-B697618A02DC}"/>
              </a:ext>
            </a:extLst>
          </p:cNvPr>
          <p:cNvSpPr>
            <a:spLocks noGrp="1"/>
          </p:cNvSpPr>
          <p:nvPr>
            <p:ph type="ftr" sz="quarter" idx="10"/>
          </p:nvPr>
        </p:nvSpPr>
        <p:spPr/>
        <p:txBody>
          <a:bodyPr/>
          <a:lstStyle/>
          <a:p>
            <a:r>
              <a:rPr lang="en-US" dirty="0">
                <a:solidFill>
                  <a:srgbClr val="10CFC9"/>
                </a:solidFill>
              </a:rPr>
              <a:t>Fixing Security pain points</a:t>
            </a:r>
          </a:p>
        </p:txBody>
      </p:sp>
      <p:sp>
        <p:nvSpPr>
          <p:cNvPr id="5" name="Slide Number Placeholder 4">
            <a:extLst>
              <a:ext uri="{FF2B5EF4-FFF2-40B4-BE49-F238E27FC236}">
                <a16:creationId xmlns:a16="http://schemas.microsoft.com/office/drawing/2014/main" id="{510F7BE5-CCD2-7CD6-AE3B-CA7B05EB4169}"/>
              </a:ext>
            </a:extLst>
          </p:cNvPr>
          <p:cNvSpPr>
            <a:spLocks noGrp="1"/>
          </p:cNvSpPr>
          <p:nvPr>
            <p:ph type="sldNum" sz="quarter" idx="11"/>
          </p:nvPr>
        </p:nvSpPr>
        <p:spPr/>
        <p:txBody>
          <a:bodyPr/>
          <a:lstStyle/>
          <a:p>
            <a:fld id="{4C012138-8E1B-0248-81B8-1431062B3210}" type="slidenum">
              <a:rPr lang="ro-RO" smtClean="0"/>
              <a:pPr/>
              <a:t>67</a:t>
            </a:fld>
            <a:endParaRPr lang="ro-RO" dirty="0"/>
          </a:p>
        </p:txBody>
      </p:sp>
      <p:pic>
        <p:nvPicPr>
          <p:cNvPr id="17424" name="Picture 16">
            <a:extLst>
              <a:ext uri="{FF2B5EF4-FFF2-40B4-BE49-F238E27FC236}">
                <a16:creationId xmlns:a16="http://schemas.microsoft.com/office/drawing/2014/main" id="{BF943179-DD27-527A-8C0F-268BC622D9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a:extLst>
              <a:ext uri="{FF2B5EF4-FFF2-40B4-BE49-F238E27FC236}">
                <a16:creationId xmlns:a16="http://schemas.microsoft.com/office/drawing/2014/main" id="{BF6294AD-2898-250E-AF88-28FEA5351D83}"/>
              </a:ext>
            </a:extLst>
          </p:cNvPr>
          <p:cNvSpPr txBox="1">
            <a:spLocks/>
          </p:cNvSpPr>
          <p:nvPr/>
        </p:nvSpPr>
        <p:spPr>
          <a:xfrm>
            <a:off x="483468" y="343131"/>
            <a:ext cx="7931327" cy="744889"/>
          </a:xfrm>
          <a:prstGeom prst="rect">
            <a:avLst/>
          </a:prstGeom>
        </p:spPr>
        <p:txBody>
          <a:bodyPr vert="horz" anchor="b">
            <a:normAutofit/>
          </a:bodyPr>
          <a:lstStyle>
            <a:lvl1pPr algn="l" defTabSz="914400" rtl="0" eaLnBrk="1" latinLnBrk="0" hangingPunct="1">
              <a:lnSpc>
                <a:spcPct val="100000"/>
              </a:lnSpc>
              <a:spcBef>
                <a:spcPct val="0"/>
              </a:spcBef>
              <a:buNone/>
              <a:defRPr sz="4400" b="1" kern="1200">
                <a:solidFill>
                  <a:srgbClr val="5F4776"/>
                </a:solidFill>
                <a:latin typeface="+mj-lt"/>
                <a:ea typeface="+mj-ea"/>
                <a:cs typeface="+mj-cs"/>
              </a:defRPr>
            </a:lvl1pPr>
          </a:lstStyle>
          <a:p>
            <a:pPr fontAlgn="auto">
              <a:spcAft>
                <a:spcPts val="0"/>
              </a:spcAft>
            </a:pPr>
            <a:r>
              <a:rPr lang="en-US" sz="2800" dirty="0"/>
              <a:t>Remediation</a:t>
            </a:r>
            <a:endParaRPr lang="ro-RO" sz="2800" dirty="0"/>
          </a:p>
        </p:txBody>
      </p:sp>
      <p:sp>
        <p:nvSpPr>
          <p:cNvPr id="11" name="TextBox 10">
            <a:extLst>
              <a:ext uri="{FF2B5EF4-FFF2-40B4-BE49-F238E27FC236}">
                <a16:creationId xmlns:a16="http://schemas.microsoft.com/office/drawing/2014/main" id="{ACEB3F8A-C4F8-E1C9-D68E-A08B8EB2736D}"/>
              </a:ext>
            </a:extLst>
          </p:cNvPr>
          <p:cNvSpPr txBox="1"/>
          <p:nvPr/>
        </p:nvSpPr>
        <p:spPr>
          <a:xfrm>
            <a:off x="483468" y="1087328"/>
            <a:ext cx="11708532" cy="5016758"/>
          </a:xfrm>
          <a:prstGeom prst="rect">
            <a:avLst/>
          </a:prstGeom>
          <a:noFill/>
        </p:spPr>
        <p:txBody>
          <a:bodyPr wrap="square">
            <a:spAutoFit/>
          </a:bodyPr>
          <a:lstStyle/>
          <a:p>
            <a:pPr algn="l"/>
            <a:r>
              <a:rPr lang="en-GB" sz="1600" b="1" i="0" dirty="0" err="1">
                <a:solidFill>
                  <a:srgbClr val="212529"/>
                </a:solidFill>
                <a:effectLst/>
                <a:latin typeface="Kanit" pitchFamily="2" charset="-34"/>
                <a:cs typeface="Kanit" pitchFamily="2" charset="-34"/>
              </a:rPr>
              <a:t>Feeld</a:t>
            </a:r>
            <a:r>
              <a:rPr lang="en-GB" sz="1600" b="1" i="0" dirty="0">
                <a:solidFill>
                  <a:srgbClr val="212529"/>
                </a:solidFill>
                <a:effectLst/>
                <a:latin typeface="Kanit" pitchFamily="2" charset="-34"/>
                <a:cs typeface="Kanit" pitchFamily="2" charset="-34"/>
              </a:rPr>
              <a:t>:</a:t>
            </a:r>
          </a:p>
          <a:p>
            <a:pPr algn="l"/>
            <a:r>
              <a:rPr lang="en-GB" sz="1600" dirty="0">
                <a:solidFill>
                  <a:srgbClr val="212529"/>
                </a:solidFill>
                <a:latin typeface="Kanit" pitchFamily="2" charset="-34"/>
                <a:cs typeface="Kanit" pitchFamily="2" charset="-34"/>
              </a:rPr>
              <a:t>Have remediated all the issues we flagged.</a:t>
            </a:r>
          </a:p>
          <a:p>
            <a:pPr algn="l"/>
            <a:endParaRPr lang="en-GB" sz="1600" dirty="0">
              <a:solidFill>
                <a:srgbClr val="212529"/>
              </a:solidFill>
              <a:latin typeface="Kanit" pitchFamily="2" charset="-34"/>
              <a:cs typeface="Kanit" pitchFamily="2" charset="-34"/>
            </a:endParaRPr>
          </a:p>
          <a:p>
            <a:pPr algn="l"/>
            <a:r>
              <a:rPr lang="en-GB" sz="1600" b="0" i="0" dirty="0">
                <a:solidFill>
                  <a:srgbClr val="212529"/>
                </a:solidFill>
                <a:effectLst/>
                <a:latin typeface="Kanit" pitchFamily="2" charset="-34"/>
                <a:cs typeface="Kanit" pitchFamily="2" charset="-34"/>
              </a:rPr>
              <a:t>2024/03/08 – The disclosure of all the above issues to </a:t>
            </a:r>
            <a:r>
              <a:rPr lang="en-GB" sz="1600" b="0" i="0" dirty="0" err="1">
                <a:solidFill>
                  <a:srgbClr val="212529"/>
                </a:solidFill>
                <a:effectLst/>
                <a:latin typeface="Kanit" pitchFamily="2" charset="-34"/>
                <a:cs typeface="Kanit" pitchFamily="2" charset="-34"/>
              </a:rPr>
              <a:t>Feeld</a:t>
            </a:r>
            <a:r>
              <a:rPr lang="en-GB" sz="1600" b="0" i="0" dirty="0">
                <a:solidFill>
                  <a:srgbClr val="212529"/>
                </a:solidFill>
                <a:effectLst/>
                <a:latin typeface="Kanit" pitchFamily="2" charset="-34"/>
                <a:cs typeface="Kanit" pitchFamily="2" charset="-34"/>
              </a:rPr>
              <a:t>.</a:t>
            </a:r>
            <a:br>
              <a:rPr lang="en-GB" sz="1600" dirty="0"/>
            </a:br>
            <a:r>
              <a:rPr lang="en-GB" sz="1600" b="0" i="0" dirty="0">
                <a:solidFill>
                  <a:srgbClr val="212529"/>
                </a:solidFill>
                <a:effectLst/>
                <a:latin typeface="Kanit" pitchFamily="2" charset="-34"/>
                <a:cs typeface="Kanit" pitchFamily="2" charset="-34"/>
              </a:rPr>
              <a:t>2024/03/08 – </a:t>
            </a:r>
            <a:r>
              <a:rPr lang="en-GB" sz="1600" b="0" i="0" dirty="0" err="1">
                <a:solidFill>
                  <a:srgbClr val="212529"/>
                </a:solidFill>
                <a:effectLst/>
                <a:latin typeface="Kanit" pitchFamily="2" charset="-34"/>
                <a:cs typeface="Kanit" pitchFamily="2" charset="-34"/>
              </a:rPr>
              <a:t>Feeld</a:t>
            </a:r>
            <a:r>
              <a:rPr lang="en-GB" sz="1600" b="0" i="0" dirty="0">
                <a:solidFill>
                  <a:srgbClr val="212529"/>
                </a:solidFill>
                <a:effectLst/>
                <a:latin typeface="Kanit" pitchFamily="2" charset="-34"/>
                <a:cs typeface="Kanit" pitchFamily="2" charset="-34"/>
              </a:rPr>
              <a:t> asked for the testing account details used during testing.</a:t>
            </a:r>
            <a:br>
              <a:rPr lang="en-GB" sz="1600" dirty="0"/>
            </a:br>
            <a:r>
              <a:rPr lang="en-GB" sz="1600" b="0" i="0" dirty="0">
                <a:solidFill>
                  <a:srgbClr val="212529"/>
                </a:solidFill>
                <a:effectLst/>
                <a:latin typeface="Kanit" pitchFamily="2" charset="-34"/>
                <a:cs typeface="Kanit" pitchFamily="2" charset="-34"/>
              </a:rPr>
              <a:t>2024/04/02 – </a:t>
            </a:r>
            <a:r>
              <a:rPr lang="en-GB" sz="1600" b="0" i="0" dirty="0" err="1">
                <a:solidFill>
                  <a:srgbClr val="212529"/>
                </a:solidFill>
                <a:effectLst/>
                <a:latin typeface="Kanit" pitchFamily="2" charset="-34"/>
                <a:cs typeface="Kanit" pitchFamily="2" charset="-34"/>
              </a:rPr>
              <a:t>Feeld</a:t>
            </a:r>
            <a:r>
              <a:rPr lang="en-GB" sz="1600" b="0" i="0" dirty="0">
                <a:solidFill>
                  <a:srgbClr val="212529"/>
                </a:solidFill>
                <a:effectLst/>
                <a:latin typeface="Kanit" pitchFamily="2" charset="-34"/>
                <a:cs typeface="Kanit" pitchFamily="2" charset="-34"/>
              </a:rPr>
              <a:t> – ‘We are continuing to review the findings. Hence, if you can </a:t>
            </a:r>
            <a:r>
              <a:rPr lang="en-GB" sz="1600" b="1" i="0" dirty="0">
                <a:solidFill>
                  <a:srgbClr val="212529"/>
                </a:solidFill>
                <a:effectLst/>
                <a:latin typeface="Kanit" pitchFamily="2" charset="-34"/>
                <a:cs typeface="Kanit" pitchFamily="2" charset="-34"/>
              </a:rPr>
              <a:t>hold off</a:t>
            </a:r>
            <a:r>
              <a:rPr lang="en-GB" sz="1600" b="0" i="0" dirty="0">
                <a:solidFill>
                  <a:srgbClr val="212529"/>
                </a:solidFill>
                <a:effectLst/>
                <a:latin typeface="Kanit" pitchFamily="2" charset="-34"/>
                <a:cs typeface="Kanit" pitchFamily="2" charset="-34"/>
              </a:rPr>
              <a:t> publication … it would be helpful’</a:t>
            </a:r>
            <a:br>
              <a:rPr lang="en-GB" sz="1600" dirty="0"/>
            </a:br>
            <a:r>
              <a:rPr lang="en-GB" sz="1600" b="0" i="0" dirty="0">
                <a:solidFill>
                  <a:srgbClr val="212529"/>
                </a:solidFill>
                <a:effectLst/>
                <a:latin typeface="Kanit" pitchFamily="2" charset="-34"/>
                <a:cs typeface="Kanit" pitchFamily="2" charset="-34"/>
              </a:rPr>
              <a:t>2024/05/28 – </a:t>
            </a:r>
            <a:r>
              <a:rPr lang="en-GB" sz="1600" b="0" i="0" dirty="0" err="1">
                <a:solidFill>
                  <a:srgbClr val="212529"/>
                </a:solidFill>
                <a:effectLst/>
                <a:latin typeface="Kanit" pitchFamily="2" charset="-34"/>
                <a:cs typeface="Kanit" pitchFamily="2" charset="-34"/>
              </a:rPr>
              <a:t>Feeld</a:t>
            </a:r>
            <a:r>
              <a:rPr lang="en-GB" sz="1600" b="0" i="0" dirty="0">
                <a:solidFill>
                  <a:srgbClr val="212529"/>
                </a:solidFill>
                <a:effectLst/>
                <a:latin typeface="Kanit" pitchFamily="2" charset="-34"/>
                <a:cs typeface="Kanit" pitchFamily="2" charset="-34"/>
              </a:rPr>
              <a:t>: ‘we deployed several fixes. Thus, we kindly ask that you </a:t>
            </a:r>
            <a:r>
              <a:rPr lang="en-GB" sz="1600" b="1" i="0" dirty="0">
                <a:solidFill>
                  <a:srgbClr val="212529"/>
                </a:solidFill>
                <a:effectLst/>
                <a:latin typeface="Kanit" pitchFamily="2" charset="-34"/>
                <a:cs typeface="Kanit" pitchFamily="2" charset="-34"/>
              </a:rPr>
              <a:t>delay</a:t>
            </a:r>
            <a:r>
              <a:rPr lang="en-GB" sz="1600" b="0" i="0" dirty="0">
                <a:solidFill>
                  <a:srgbClr val="212529"/>
                </a:solidFill>
                <a:effectLst/>
                <a:latin typeface="Kanit" pitchFamily="2" charset="-34"/>
                <a:cs typeface="Kanit" pitchFamily="2" charset="-34"/>
              </a:rPr>
              <a:t> your findings for a maximum of 2 weeks, allowing us to confirm that we have resolved the flags in your report and ensuring that the safety of our Members remains sound’.</a:t>
            </a:r>
            <a:br>
              <a:rPr lang="en-GB" sz="1600" dirty="0"/>
            </a:br>
            <a:r>
              <a:rPr lang="en-GB" sz="1600" b="1" i="0" dirty="0">
                <a:solidFill>
                  <a:srgbClr val="212529"/>
                </a:solidFill>
                <a:effectLst/>
                <a:latin typeface="Kanit" pitchFamily="2" charset="-34"/>
                <a:cs typeface="Kanit" pitchFamily="2" charset="-34"/>
              </a:rPr>
              <a:t>2024/06/08</a:t>
            </a:r>
            <a:r>
              <a:rPr lang="en-GB" sz="1600" b="0" i="0" dirty="0">
                <a:solidFill>
                  <a:srgbClr val="212529"/>
                </a:solidFill>
                <a:effectLst/>
                <a:latin typeface="Kanit" pitchFamily="2" charset="-34"/>
                <a:cs typeface="Kanit" pitchFamily="2" charset="-34"/>
              </a:rPr>
              <a:t> – </a:t>
            </a:r>
            <a:r>
              <a:rPr lang="en-GB" sz="1600" b="1" i="0" dirty="0">
                <a:solidFill>
                  <a:srgbClr val="212529"/>
                </a:solidFill>
                <a:effectLst/>
                <a:latin typeface="Kanit" pitchFamily="2" charset="-34"/>
                <a:cs typeface="Kanit" pitchFamily="2" charset="-34"/>
              </a:rPr>
              <a:t>3 months </a:t>
            </a:r>
            <a:r>
              <a:rPr lang="en-GB" sz="1600" b="0" i="0" dirty="0">
                <a:solidFill>
                  <a:srgbClr val="212529"/>
                </a:solidFill>
                <a:effectLst/>
                <a:latin typeface="Kanit" pitchFamily="2" charset="-34"/>
                <a:cs typeface="Kanit" pitchFamily="2" charset="-34"/>
              </a:rPr>
              <a:t>have passed since the initial disclosure email.</a:t>
            </a:r>
            <a:br>
              <a:rPr lang="en-GB" sz="1600" dirty="0"/>
            </a:br>
            <a:r>
              <a:rPr lang="en-GB" sz="1600" b="0" i="0" dirty="0">
                <a:solidFill>
                  <a:srgbClr val="212529"/>
                </a:solidFill>
                <a:effectLst/>
                <a:latin typeface="Kanit" pitchFamily="2" charset="-34"/>
                <a:cs typeface="Kanit" pitchFamily="2" charset="-34"/>
              </a:rPr>
              <a:t>2024/06/20 – </a:t>
            </a:r>
            <a:r>
              <a:rPr lang="en-GB" sz="1600" b="0" i="0" dirty="0" err="1">
                <a:solidFill>
                  <a:srgbClr val="212529"/>
                </a:solidFill>
                <a:effectLst/>
                <a:latin typeface="Kanit" pitchFamily="2" charset="-34"/>
                <a:cs typeface="Kanit" pitchFamily="2" charset="-34"/>
              </a:rPr>
              <a:t>Feeld</a:t>
            </a:r>
            <a:r>
              <a:rPr lang="en-GB" sz="1600" b="0" i="0" dirty="0">
                <a:solidFill>
                  <a:srgbClr val="212529"/>
                </a:solidFill>
                <a:effectLst/>
                <a:latin typeface="Kanit" pitchFamily="2" charset="-34"/>
                <a:cs typeface="Kanit" pitchFamily="2" charset="-34"/>
              </a:rPr>
              <a:t>: ‘We appreciate your patience. Meanwhile, the team is cleaning up a few remaining items’.</a:t>
            </a:r>
            <a:br>
              <a:rPr lang="en-GB" sz="1600" dirty="0"/>
            </a:br>
            <a:r>
              <a:rPr lang="en-GB" sz="1600" b="1" i="0" dirty="0">
                <a:solidFill>
                  <a:srgbClr val="212529"/>
                </a:solidFill>
                <a:effectLst/>
                <a:latin typeface="Kanit" pitchFamily="2" charset="-34"/>
                <a:cs typeface="Kanit" pitchFamily="2" charset="-34"/>
              </a:rPr>
              <a:t>2024/07/08</a:t>
            </a:r>
            <a:r>
              <a:rPr lang="en-GB" sz="1600" b="0" i="0" dirty="0">
                <a:solidFill>
                  <a:srgbClr val="212529"/>
                </a:solidFill>
                <a:effectLst/>
                <a:latin typeface="Kanit" pitchFamily="2" charset="-34"/>
                <a:cs typeface="Kanit" pitchFamily="2" charset="-34"/>
              </a:rPr>
              <a:t> – </a:t>
            </a:r>
            <a:r>
              <a:rPr lang="en-GB" sz="1600" b="1" i="0" dirty="0">
                <a:solidFill>
                  <a:srgbClr val="212529"/>
                </a:solidFill>
                <a:effectLst/>
                <a:latin typeface="Kanit" pitchFamily="2" charset="-34"/>
                <a:cs typeface="Kanit" pitchFamily="2" charset="-34"/>
              </a:rPr>
              <a:t>4 months </a:t>
            </a:r>
            <a:r>
              <a:rPr lang="en-GB" sz="1600" b="0" i="0" dirty="0">
                <a:solidFill>
                  <a:srgbClr val="212529"/>
                </a:solidFill>
                <a:effectLst/>
                <a:latin typeface="Kanit" pitchFamily="2" charset="-34"/>
                <a:cs typeface="Kanit" pitchFamily="2" charset="-34"/>
              </a:rPr>
              <a:t>have passed.</a:t>
            </a:r>
            <a:br>
              <a:rPr lang="en-GB" sz="1600" dirty="0"/>
            </a:br>
            <a:r>
              <a:rPr lang="en-GB" sz="1600" b="0" i="0" dirty="0">
                <a:solidFill>
                  <a:srgbClr val="212529"/>
                </a:solidFill>
                <a:effectLst/>
                <a:latin typeface="Kanit" pitchFamily="2" charset="-34"/>
                <a:cs typeface="Kanit" pitchFamily="2" charset="-34"/>
              </a:rPr>
              <a:t>2024/07/15 – </a:t>
            </a:r>
            <a:r>
              <a:rPr lang="en-GB" sz="1600" b="0" i="0" dirty="0" err="1">
                <a:solidFill>
                  <a:srgbClr val="212529"/>
                </a:solidFill>
                <a:effectLst/>
                <a:latin typeface="Kanit" pitchFamily="2" charset="-34"/>
                <a:cs typeface="Kanit" pitchFamily="2" charset="-34"/>
              </a:rPr>
              <a:t>Feeld</a:t>
            </a:r>
            <a:r>
              <a:rPr lang="en-GB" sz="1600" b="0" i="0" dirty="0">
                <a:solidFill>
                  <a:srgbClr val="212529"/>
                </a:solidFill>
                <a:effectLst/>
                <a:latin typeface="Kanit" pitchFamily="2" charset="-34"/>
                <a:cs typeface="Kanit" pitchFamily="2" charset="-34"/>
              </a:rPr>
              <a:t>: ‘[…] a few issues still require a more complex set of remediations. […] we appreciate your allowing us time to fully resolve before publishing any of your findings’.</a:t>
            </a:r>
            <a:br>
              <a:rPr lang="en-GB" sz="1600" dirty="0"/>
            </a:br>
            <a:r>
              <a:rPr lang="en-GB" sz="1600" b="0" i="0" dirty="0">
                <a:solidFill>
                  <a:srgbClr val="212529"/>
                </a:solidFill>
                <a:effectLst/>
                <a:latin typeface="Kanit" pitchFamily="2" charset="-34"/>
                <a:cs typeface="Kanit" pitchFamily="2" charset="-34"/>
              </a:rPr>
              <a:t>2024/08/04 – </a:t>
            </a:r>
            <a:r>
              <a:rPr lang="en-GB" sz="1600" b="0" i="0" dirty="0" err="1">
                <a:solidFill>
                  <a:srgbClr val="212529"/>
                </a:solidFill>
                <a:effectLst/>
                <a:latin typeface="Kanit" pitchFamily="2" charset="-34"/>
                <a:cs typeface="Kanit" pitchFamily="2" charset="-34"/>
              </a:rPr>
              <a:t>Feeld</a:t>
            </a:r>
            <a:r>
              <a:rPr lang="en-GB" sz="1600" b="0" i="0" dirty="0">
                <a:solidFill>
                  <a:srgbClr val="212529"/>
                </a:solidFill>
                <a:effectLst/>
                <a:latin typeface="Kanit" pitchFamily="2" charset="-34"/>
                <a:cs typeface="Kanit" pitchFamily="2" charset="-34"/>
              </a:rPr>
              <a:t>: ‘Our teams are actively working to resolve the remaining findings.  Please </a:t>
            </a:r>
            <a:r>
              <a:rPr lang="en-GB" sz="1600" b="1" i="0" dirty="0">
                <a:solidFill>
                  <a:srgbClr val="212529"/>
                </a:solidFill>
                <a:effectLst/>
                <a:latin typeface="Kanit" pitchFamily="2" charset="-34"/>
                <a:cs typeface="Kanit" pitchFamily="2" charset="-34"/>
              </a:rPr>
              <a:t>hold off</a:t>
            </a:r>
            <a:r>
              <a:rPr lang="en-GB" sz="1600" b="0" i="0" dirty="0">
                <a:solidFill>
                  <a:srgbClr val="212529"/>
                </a:solidFill>
                <a:effectLst/>
                <a:latin typeface="Kanit" pitchFamily="2" charset="-34"/>
                <a:cs typeface="Kanit" pitchFamily="2" charset="-34"/>
              </a:rPr>
              <a:t> publishing until we can confirm that we have resolved these items.’</a:t>
            </a:r>
            <a:br>
              <a:rPr lang="en-GB" sz="1600" dirty="0"/>
            </a:br>
            <a:r>
              <a:rPr lang="en-GB" sz="1600" b="1" i="0" dirty="0">
                <a:solidFill>
                  <a:srgbClr val="212529"/>
                </a:solidFill>
                <a:effectLst/>
                <a:latin typeface="Kanit" pitchFamily="2" charset="-34"/>
                <a:cs typeface="Kanit" pitchFamily="2" charset="-34"/>
              </a:rPr>
              <a:t>2024/08/08</a:t>
            </a:r>
            <a:r>
              <a:rPr lang="en-GB" sz="1600" b="0" i="0" dirty="0">
                <a:solidFill>
                  <a:srgbClr val="212529"/>
                </a:solidFill>
                <a:effectLst/>
                <a:latin typeface="Kanit" pitchFamily="2" charset="-34"/>
                <a:cs typeface="Kanit" pitchFamily="2" charset="-34"/>
              </a:rPr>
              <a:t> – </a:t>
            </a:r>
            <a:r>
              <a:rPr lang="en-GB" sz="1600" b="1" i="0" dirty="0">
                <a:solidFill>
                  <a:srgbClr val="212529"/>
                </a:solidFill>
                <a:effectLst/>
                <a:latin typeface="Kanit" pitchFamily="2" charset="-34"/>
                <a:cs typeface="Kanit" pitchFamily="2" charset="-34"/>
              </a:rPr>
              <a:t>5 months </a:t>
            </a:r>
            <a:r>
              <a:rPr lang="en-GB" sz="1600" b="0" i="0" dirty="0">
                <a:solidFill>
                  <a:srgbClr val="212529"/>
                </a:solidFill>
                <a:effectLst/>
                <a:latin typeface="Kanit" pitchFamily="2" charset="-34"/>
                <a:cs typeface="Kanit" pitchFamily="2" charset="-34"/>
              </a:rPr>
              <a:t>have passed.</a:t>
            </a:r>
            <a:br>
              <a:rPr lang="en-GB" sz="1600" dirty="0"/>
            </a:br>
            <a:r>
              <a:rPr lang="en-GB" sz="1600" b="0" i="0" dirty="0">
                <a:solidFill>
                  <a:srgbClr val="212529"/>
                </a:solidFill>
                <a:effectLst/>
                <a:latin typeface="Kanit" pitchFamily="2" charset="-34"/>
                <a:cs typeface="Kanit" pitchFamily="2" charset="-34"/>
              </a:rPr>
              <a:t>2024/08/16 – </a:t>
            </a:r>
            <a:r>
              <a:rPr lang="en-GB" sz="1600" b="0" i="0" dirty="0" err="1">
                <a:solidFill>
                  <a:srgbClr val="212529"/>
                </a:solidFill>
                <a:effectLst/>
                <a:latin typeface="Kanit" pitchFamily="2" charset="-34"/>
                <a:cs typeface="Kanit" pitchFamily="2" charset="-34"/>
              </a:rPr>
              <a:t>Feeld</a:t>
            </a:r>
            <a:r>
              <a:rPr lang="en-GB" sz="1600" b="0" i="0" dirty="0">
                <a:solidFill>
                  <a:srgbClr val="212529"/>
                </a:solidFill>
                <a:effectLst/>
                <a:latin typeface="Kanit" pitchFamily="2" charset="-34"/>
                <a:cs typeface="Kanit" pitchFamily="2" charset="-34"/>
              </a:rPr>
              <a:t>: ‘we have implemented the required changes to mitigate the remaining findings’.</a:t>
            </a:r>
            <a:br>
              <a:rPr lang="en-GB" sz="1600" dirty="0"/>
            </a:br>
            <a:r>
              <a:rPr lang="en-GB" sz="1600" b="1" i="0" dirty="0">
                <a:solidFill>
                  <a:srgbClr val="212529"/>
                </a:solidFill>
                <a:effectLst/>
                <a:latin typeface="Kanit" pitchFamily="2" charset="-34"/>
                <a:cs typeface="Kanit" pitchFamily="2" charset="-34"/>
              </a:rPr>
              <a:t>2024/09/08</a:t>
            </a:r>
            <a:r>
              <a:rPr lang="en-GB" sz="1600" b="0" i="0" dirty="0">
                <a:solidFill>
                  <a:srgbClr val="212529"/>
                </a:solidFill>
                <a:effectLst/>
                <a:latin typeface="Kanit" pitchFamily="2" charset="-34"/>
                <a:cs typeface="Kanit" pitchFamily="2" charset="-34"/>
              </a:rPr>
              <a:t> – </a:t>
            </a:r>
            <a:r>
              <a:rPr lang="en-GB" sz="1600" b="1" i="0" dirty="0">
                <a:solidFill>
                  <a:srgbClr val="212529"/>
                </a:solidFill>
                <a:effectLst/>
                <a:latin typeface="Kanit" pitchFamily="2" charset="-34"/>
                <a:cs typeface="Kanit" pitchFamily="2" charset="-34"/>
              </a:rPr>
              <a:t>6 months </a:t>
            </a:r>
            <a:r>
              <a:rPr lang="en-GB" sz="1600" b="0" i="0" dirty="0">
                <a:solidFill>
                  <a:srgbClr val="212529"/>
                </a:solidFill>
                <a:effectLst/>
                <a:latin typeface="Kanit" pitchFamily="2" charset="-34"/>
                <a:cs typeface="Kanit" pitchFamily="2" charset="-34"/>
              </a:rPr>
              <a:t>have passed.</a:t>
            </a:r>
            <a:br>
              <a:rPr lang="en-GB" sz="1600" dirty="0"/>
            </a:br>
            <a:r>
              <a:rPr lang="en-GB" sz="1600" b="0" i="0" dirty="0">
                <a:solidFill>
                  <a:srgbClr val="212529"/>
                </a:solidFill>
                <a:effectLst/>
                <a:latin typeface="Kanit" pitchFamily="2" charset="-34"/>
                <a:cs typeface="Kanit" pitchFamily="2" charset="-34"/>
              </a:rPr>
              <a:t>2024/09/10 – Blog published.</a:t>
            </a:r>
            <a:endParaRPr lang="en-GB" sz="1600" dirty="0">
              <a:solidFill>
                <a:srgbClr val="212529"/>
              </a:solidFill>
              <a:latin typeface="Kanit" pitchFamily="2" charset="-34"/>
              <a:cs typeface="Kanit" pitchFamily="2" charset="-34"/>
            </a:endParaRPr>
          </a:p>
        </p:txBody>
      </p:sp>
    </p:spTree>
    <p:extLst>
      <p:ext uri="{BB962C8B-B14F-4D97-AF65-F5344CB8AC3E}">
        <p14:creationId xmlns:p14="http://schemas.microsoft.com/office/powerpoint/2010/main" val="56150635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ADD080-5080-C7E7-EB61-2CD72EFF0E29}"/>
            </a:ext>
          </a:extLst>
        </p:cNvPr>
        <p:cNvGrpSpPr/>
        <p:nvPr/>
      </p:nvGrpSpPr>
      <p:grpSpPr>
        <a:xfrm>
          <a:off x="0" y="0"/>
          <a:ext cx="0" cy="0"/>
          <a:chOff x="0" y="0"/>
          <a:chExt cx="0" cy="0"/>
        </a:xfrm>
      </p:grpSpPr>
      <p:sp>
        <p:nvSpPr>
          <p:cNvPr id="10" name="Footer Placeholder 3">
            <a:extLst>
              <a:ext uri="{FF2B5EF4-FFF2-40B4-BE49-F238E27FC236}">
                <a16:creationId xmlns:a16="http://schemas.microsoft.com/office/drawing/2014/main" id="{AD01CB14-041D-DF83-DC21-E26F37F2663D}"/>
              </a:ext>
            </a:extLst>
          </p:cNvPr>
          <p:cNvSpPr>
            <a:spLocks noGrp="1"/>
          </p:cNvSpPr>
          <p:nvPr>
            <p:ph type="ftr" sz="quarter" idx="10"/>
          </p:nvPr>
        </p:nvSpPr>
        <p:spPr/>
        <p:txBody>
          <a:bodyPr/>
          <a:lstStyle/>
          <a:p>
            <a:r>
              <a:rPr lang="en-US" dirty="0">
                <a:solidFill>
                  <a:srgbClr val="10CFC9"/>
                </a:solidFill>
              </a:rPr>
              <a:t>Fixing Security pain points</a:t>
            </a:r>
          </a:p>
        </p:txBody>
      </p:sp>
      <p:sp>
        <p:nvSpPr>
          <p:cNvPr id="5" name="Slide Number Placeholder 4">
            <a:extLst>
              <a:ext uri="{FF2B5EF4-FFF2-40B4-BE49-F238E27FC236}">
                <a16:creationId xmlns:a16="http://schemas.microsoft.com/office/drawing/2014/main" id="{D5809AF7-A87E-2B57-09A2-F2C0D46B5588}"/>
              </a:ext>
            </a:extLst>
          </p:cNvPr>
          <p:cNvSpPr>
            <a:spLocks noGrp="1"/>
          </p:cNvSpPr>
          <p:nvPr>
            <p:ph type="sldNum" sz="quarter" idx="11"/>
          </p:nvPr>
        </p:nvSpPr>
        <p:spPr/>
        <p:txBody>
          <a:bodyPr/>
          <a:lstStyle/>
          <a:p>
            <a:fld id="{4C012138-8E1B-0248-81B8-1431062B3210}" type="slidenum">
              <a:rPr lang="ro-RO" smtClean="0"/>
              <a:pPr/>
              <a:t>68</a:t>
            </a:fld>
            <a:endParaRPr lang="ro-RO" dirty="0"/>
          </a:p>
        </p:txBody>
      </p:sp>
      <p:pic>
        <p:nvPicPr>
          <p:cNvPr id="17424" name="Picture 16">
            <a:extLst>
              <a:ext uri="{FF2B5EF4-FFF2-40B4-BE49-F238E27FC236}">
                <a16:creationId xmlns:a16="http://schemas.microsoft.com/office/drawing/2014/main" id="{FAA11687-EF6F-6F92-B5E5-A2B9CBF83A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a:extLst>
              <a:ext uri="{FF2B5EF4-FFF2-40B4-BE49-F238E27FC236}">
                <a16:creationId xmlns:a16="http://schemas.microsoft.com/office/drawing/2014/main" id="{500B4552-B16E-6DD4-299B-9FFA552396AA}"/>
              </a:ext>
            </a:extLst>
          </p:cNvPr>
          <p:cNvSpPr txBox="1"/>
          <p:nvPr/>
        </p:nvSpPr>
        <p:spPr>
          <a:xfrm>
            <a:off x="483468" y="1666045"/>
            <a:ext cx="9962558" cy="2062103"/>
          </a:xfrm>
          <a:prstGeom prst="rect">
            <a:avLst/>
          </a:prstGeom>
          <a:noFill/>
        </p:spPr>
        <p:txBody>
          <a:bodyPr wrap="square">
            <a:spAutoFit/>
          </a:bodyPr>
          <a:lstStyle/>
          <a:p>
            <a:pPr algn="l"/>
            <a:r>
              <a:rPr lang="en-GB" sz="1600" dirty="0">
                <a:solidFill>
                  <a:srgbClr val="212529"/>
                </a:solidFill>
                <a:latin typeface="Kanit" pitchFamily="2" charset="-34"/>
                <a:cs typeface="Kanit" pitchFamily="2" charset="-34"/>
              </a:rPr>
              <a:t>Research:</a:t>
            </a:r>
            <a:br>
              <a:rPr lang="en-GB" sz="1600" dirty="0">
                <a:solidFill>
                  <a:srgbClr val="212529"/>
                </a:solidFill>
                <a:latin typeface="Kanit" pitchFamily="2" charset="-34"/>
                <a:cs typeface="Kanit" pitchFamily="2" charset="-34"/>
              </a:rPr>
            </a:br>
            <a:r>
              <a:rPr lang="en-GB" sz="1600" b="0" i="0" dirty="0">
                <a:solidFill>
                  <a:srgbClr val="212529"/>
                </a:solidFill>
                <a:effectLst/>
                <a:latin typeface="Kanit" pitchFamily="2" charset="-34"/>
                <a:cs typeface="Kanit" pitchFamily="2" charset="-34"/>
                <a:hlinkClick r:id="rId4"/>
              </a:rPr>
              <a:t>https://fortbridge.co.uk/research/feeld-dating-app-nudes-data-publicly-available/</a:t>
            </a:r>
            <a:endParaRPr lang="en-GB" sz="1600" b="0" i="0" dirty="0">
              <a:solidFill>
                <a:srgbClr val="212529"/>
              </a:solidFill>
              <a:effectLst/>
              <a:latin typeface="Kanit" pitchFamily="2" charset="-34"/>
              <a:cs typeface="Kanit" pitchFamily="2" charset="-34"/>
            </a:endParaRPr>
          </a:p>
          <a:p>
            <a:pPr algn="l"/>
            <a:endParaRPr lang="en-GB" sz="1600" dirty="0">
              <a:solidFill>
                <a:srgbClr val="212529"/>
              </a:solidFill>
              <a:latin typeface="Kanit" pitchFamily="2" charset="-34"/>
              <a:cs typeface="Kanit" pitchFamily="2" charset="-34"/>
            </a:endParaRPr>
          </a:p>
          <a:p>
            <a:pPr algn="l"/>
            <a:r>
              <a:rPr lang="en-GB" sz="1600" dirty="0">
                <a:solidFill>
                  <a:srgbClr val="212529"/>
                </a:solidFill>
                <a:latin typeface="Kanit" pitchFamily="2" charset="-34"/>
                <a:cs typeface="Kanit" pitchFamily="2" charset="-34"/>
              </a:rPr>
              <a:t>The Guardian:</a:t>
            </a:r>
          </a:p>
          <a:p>
            <a:pPr algn="l"/>
            <a:r>
              <a:rPr lang="en-GB" sz="1600" b="0" i="0" dirty="0">
                <a:solidFill>
                  <a:srgbClr val="212529"/>
                </a:solidFill>
                <a:effectLst/>
                <a:latin typeface="Kanit" pitchFamily="2" charset="-34"/>
                <a:cs typeface="Kanit" pitchFamily="2" charset="-34"/>
                <a:hlinkClick r:id="rId5"/>
              </a:rPr>
              <a:t>https://www.theguardian.com/business/2024/sep/17/dating-app-feeld-personal-data-cybersecurity</a:t>
            </a:r>
            <a:endParaRPr lang="en-GB" sz="1600" b="0" i="0" dirty="0">
              <a:solidFill>
                <a:srgbClr val="212529"/>
              </a:solidFill>
              <a:effectLst/>
              <a:latin typeface="Kanit" pitchFamily="2" charset="-34"/>
              <a:cs typeface="Kanit" pitchFamily="2" charset="-34"/>
            </a:endParaRPr>
          </a:p>
          <a:p>
            <a:pPr algn="l"/>
            <a:endParaRPr lang="en-GB" sz="1600" b="0" i="0" dirty="0">
              <a:solidFill>
                <a:srgbClr val="212529"/>
              </a:solidFill>
              <a:effectLst/>
              <a:latin typeface="Kanit" pitchFamily="2" charset="-34"/>
              <a:cs typeface="Kanit" pitchFamily="2" charset="-34"/>
            </a:endParaRPr>
          </a:p>
          <a:p>
            <a:pPr algn="l"/>
            <a:r>
              <a:rPr lang="en-GB" sz="1600" b="0" i="0" dirty="0">
                <a:solidFill>
                  <a:srgbClr val="212529"/>
                </a:solidFill>
                <a:effectLst/>
                <a:latin typeface="Kanit" pitchFamily="2" charset="-34"/>
                <a:cs typeface="Kanit" pitchFamily="2" charset="-34"/>
              </a:rPr>
              <a:t>Slides – </a:t>
            </a:r>
            <a:r>
              <a:rPr lang="en-GB" sz="1600" b="0" i="0" dirty="0" err="1">
                <a:solidFill>
                  <a:srgbClr val="212529"/>
                </a:solidFill>
                <a:effectLst/>
                <a:latin typeface="Kanit" pitchFamily="2" charset="-34"/>
                <a:cs typeface="Kanit" pitchFamily="2" charset="-34"/>
              </a:rPr>
              <a:t>Github</a:t>
            </a:r>
            <a:r>
              <a:rPr lang="en-GB" sz="1600" b="0" i="0" dirty="0">
                <a:solidFill>
                  <a:srgbClr val="212529"/>
                </a:solidFill>
                <a:effectLst/>
                <a:latin typeface="Kanit" pitchFamily="2" charset="-34"/>
                <a:cs typeface="Kanit" pitchFamily="2" charset="-34"/>
              </a:rPr>
              <a:t> – To be published:</a:t>
            </a:r>
          </a:p>
          <a:p>
            <a:r>
              <a:rPr lang="en-GB" sz="1600" b="0" i="0" dirty="0">
                <a:solidFill>
                  <a:srgbClr val="212529"/>
                </a:solidFill>
                <a:effectLst/>
                <a:latin typeface="Kanit" pitchFamily="2" charset="-34"/>
                <a:cs typeface="Kanit" pitchFamily="2" charset="-34"/>
                <a:hlinkClick r:id="rId6"/>
              </a:rPr>
              <a:t>https://github.com/orgs/FORTBRIDGE-UK/</a:t>
            </a:r>
            <a:r>
              <a:rPr lang="en-GB" sz="1600" b="0" i="0" dirty="0">
                <a:solidFill>
                  <a:srgbClr val="212529"/>
                </a:solidFill>
                <a:effectLst/>
                <a:latin typeface="Kanit" pitchFamily="2" charset="-34"/>
                <a:cs typeface="Kanit" pitchFamily="2" charset="-34"/>
              </a:rPr>
              <a:t> </a:t>
            </a:r>
          </a:p>
        </p:txBody>
      </p:sp>
      <p:sp>
        <p:nvSpPr>
          <p:cNvPr id="9" name="Title 1">
            <a:extLst>
              <a:ext uri="{FF2B5EF4-FFF2-40B4-BE49-F238E27FC236}">
                <a16:creationId xmlns:a16="http://schemas.microsoft.com/office/drawing/2014/main" id="{5707E623-70BA-DFD0-E679-A603DB46A90D}"/>
              </a:ext>
            </a:extLst>
          </p:cNvPr>
          <p:cNvSpPr txBox="1">
            <a:spLocks/>
          </p:cNvSpPr>
          <p:nvPr/>
        </p:nvSpPr>
        <p:spPr>
          <a:xfrm>
            <a:off x="483468" y="343131"/>
            <a:ext cx="11454079" cy="646331"/>
          </a:xfrm>
          <a:prstGeom prst="rect">
            <a:avLst/>
          </a:prstGeom>
        </p:spPr>
        <p:txBody>
          <a:bodyPr vert="horz" anchor="b">
            <a:normAutofit/>
          </a:bodyPr>
          <a:lstStyle>
            <a:lvl1pPr algn="l" defTabSz="914400" rtl="0" eaLnBrk="1" latinLnBrk="0" hangingPunct="1">
              <a:lnSpc>
                <a:spcPct val="100000"/>
              </a:lnSpc>
              <a:spcBef>
                <a:spcPct val="0"/>
              </a:spcBef>
              <a:buNone/>
              <a:defRPr sz="4400" b="1" kern="1200">
                <a:solidFill>
                  <a:srgbClr val="5F4776"/>
                </a:solidFill>
                <a:latin typeface="+mj-lt"/>
                <a:ea typeface="+mj-ea"/>
                <a:cs typeface="+mj-cs"/>
              </a:defRPr>
            </a:lvl1pPr>
          </a:lstStyle>
          <a:p>
            <a:pPr fontAlgn="auto">
              <a:spcAft>
                <a:spcPts val="0"/>
              </a:spcAft>
            </a:pPr>
            <a:r>
              <a:rPr lang="en-US" sz="3200" dirty="0"/>
              <a:t>Full article</a:t>
            </a:r>
            <a:endParaRPr lang="ro-RO" sz="3200" dirty="0"/>
          </a:p>
        </p:txBody>
      </p:sp>
    </p:spTree>
    <p:extLst>
      <p:ext uri="{BB962C8B-B14F-4D97-AF65-F5344CB8AC3E}">
        <p14:creationId xmlns:p14="http://schemas.microsoft.com/office/powerpoint/2010/main" val="147009903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96187C-C3E6-0A60-B2CA-94579C0C1031}"/>
            </a:ext>
          </a:extLst>
        </p:cNvPr>
        <p:cNvGrpSpPr/>
        <p:nvPr/>
      </p:nvGrpSpPr>
      <p:grpSpPr>
        <a:xfrm>
          <a:off x="0" y="0"/>
          <a:ext cx="0" cy="0"/>
          <a:chOff x="0" y="0"/>
          <a:chExt cx="0" cy="0"/>
        </a:xfrm>
      </p:grpSpPr>
      <p:sp>
        <p:nvSpPr>
          <p:cNvPr id="10" name="Footer Placeholder 3">
            <a:extLst>
              <a:ext uri="{FF2B5EF4-FFF2-40B4-BE49-F238E27FC236}">
                <a16:creationId xmlns:a16="http://schemas.microsoft.com/office/drawing/2014/main" id="{AC32622E-B93A-9190-45F9-A243D61EA194}"/>
              </a:ext>
            </a:extLst>
          </p:cNvPr>
          <p:cNvSpPr>
            <a:spLocks noGrp="1"/>
          </p:cNvSpPr>
          <p:nvPr>
            <p:ph type="ftr" sz="quarter" idx="10"/>
          </p:nvPr>
        </p:nvSpPr>
        <p:spPr/>
        <p:txBody>
          <a:bodyPr/>
          <a:lstStyle/>
          <a:p>
            <a:r>
              <a:rPr lang="en-US" dirty="0">
                <a:solidFill>
                  <a:srgbClr val="10CFC9"/>
                </a:solidFill>
              </a:rPr>
              <a:t>Fixing Security pain points</a:t>
            </a:r>
          </a:p>
        </p:txBody>
      </p:sp>
      <p:sp>
        <p:nvSpPr>
          <p:cNvPr id="5" name="Slide Number Placeholder 4">
            <a:extLst>
              <a:ext uri="{FF2B5EF4-FFF2-40B4-BE49-F238E27FC236}">
                <a16:creationId xmlns:a16="http://schemas.microsoft.com/office/drawing/2014/main" id="{5B2320F0-8DC0-9E70-3029-366A26138B37}"/>
              </a:ext>
            </a:extLst>
          </p:cNvPr>
          <p:cNvSpPr>
            <a:spLocks noGrp="1"/>
          </p:cNvSpPr>
          <p:nvPr>
            <p:ph type="sldNum" sz="quarter" idx="11"/>
          </p:nvPr>
        </p:nvSpPr>
        <p:spPr/>
        <p:txBody>
          <a:bodyPr/>
          <a:lstStyle/>
          <a:p>
            <a:fld id="{4C012138-8E1B-0248-81B8-1431062B3210}" type="slidenum">
              <a:rPr lang="ro-RO" smtClean="0"/>
              <a:pPr/>
              <a:t>69</a:t>
            </a:fld>
            <a:endParaRPr lang="ro-RO" dirty="0"/>
          </a:p>
        </p:txBody>
      </p:sp>
      <p:pic>
        <p:nvPicPr>
          <p:cNvPr id="17424" name="Picture 16">
            <a:extLst>
              <a:ext uri="{FF2B5EF4-FFF2-40B4-BE49-F238E27FC236}">
                <a16:creationId xmlns:a16="http://schemas.microsoft.com/office/drawing/2014/main" id="{8502649F-947D-AA8B-646C-8FC1A7B6A96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a:extLst>
              <a:ext uri="{FF2B5EF4-FFF2-40B4-BE49-F238E27FC236}">
                <a16:creationId xmlns:a16="http://schemas.microsoft.com/office/drawing/2014/main" id="{B5CCF02E-E727-DDDA-08A0-202EF683544C}"/>
              </a:ext>
            </a:extLst>
          </p:cNvPr>
          <p:cNvSpPr txBox="1">
            <a:spLocks/>
          </p:cNvSpPr>
          <p:nvPr/>
        </p:nvSpPr>
        <p:spPr>
          <a:xfrm>
            <a:off x="483468" y="343131"/>
            <a:ext cx="11454079" cy="646331"/>
          </a:xfrm>
          <a:prstGeom prst="rect">
            <a:avLst/>
          </a:prstGeom>
        </p:spPr>
        <p:txBody>
          <a:bodyPr vert="horz" anchor="b">
            <a:normAutofit/>
          </a:bodyPr>
          <a:lstStyle>
            <a:lvl1pPr algn="l" defTabSz="914400" rtl="0" eaLnBrk="1" latinLnBrk="0" hangingPunct="1">
              <a:lnSpc>
                <a:spcPct val="100000"/>
              </a:lnSpc>
              <a:spcBef>
                <a:spcPct val="0"/>
              </a:spcBef>
              <a:buNone/>
              <a:defRPr sz="4400" b="1" kern="1200">
                <a:solidFill>
                  <a:srgbClr val="5F4776"/>
                </a:solidFill>
                <a:latin typeface="+mj-lt"/>
                <a:ea typeface="+mj-ea"/>
                <a:cs typeface="+mj-cs"/>
              </a:defRPr>
            </a:lvl1pPr>
          </a:lstStyle>
          <a:p>
            <a:pPr fontAlgn="auto">
              <a:spcAft>
                <a:spcPts val="0"/>
              </a:spcAft>
            </a:pPr>
            <a:r>
              <a:rPr lang="en-US" sz="3200" dirty="0"/>
              <a:t>Summary</a:t>
            </a:r>
            <a:endParaRPr lang="ro-RO" sz="3200" dirty="0"/>
          </a:p>
        </p:txBody>
      </p:sp>
      <p:pic>
        <p:nvPicPr>
          <p:cNvPr id="2" name="Online Media 1" descr="Feeld Dating App Vulnerability Let People See EVERYTHING | Stuff Keeps Happening">
            <a:hlinkClick r:id="" action="ppaction://media"/>
            <a:extLst>
              <a:ext uri="{FF2B5EF4-FFF2-40B4-BE49-F238E27FC236}">
                <a16:creationId xmlns:a16="http://schemas.microsoft.com/office/drawing/2014/main" id="{F89E2D67-3C05-1BB3-49A1-14FE31E4CB57}"/>
              </a:ext>
            </a:extLst>
          </p:cNvPr>
          <p:cNvPicPr>
            <a:picLocks noRot="1" noChangeAspect="1"/>
          </p:cNvPicPr>
          <p:nvPr>
            <a:videoFile r:link="rId1"/>
          </p:nvPr>
        </p:nvPicPr>
        <p:blipFill>
          <a:blip r:embed="rId5"/>
          <a:stretch>
            <a:fillRect/>
          </a:stretch>
        </p:blipFill>
        <p:spPr>
          <a:xfrm>
            <a:off x="0" y="-32772"/>
            <a:ext cx="12151100" cy="6865372"/>
          </a:xfrm>
          <a:prstGeom prst="rect">
            <a:avLst/>
          </a:prstGeom>
        </p:spPr>
      </p:pic>
    </p:spTree>
    <p:extLst>
      <p:ext uri="{BB962C8B-B14F-4D97-AF65-F5344CB8AC3E}">
        <p14:creationId xmlns:p14="http://schemas.microsoft.com/office/powerpoint/2010/main" val="185246147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308F8D-405C-F0A9-5DB3-657E71FDDB3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6E3C58-4305-0CCE-0A3B-CCE5F9FD6495}"/>
              </a:ext>
            </a:extLst>
          </p:cNvPr>
          <p:cNvSpPr>
            <a:spLocks noGrp="1"/>
          </p:cNvSpPr>
          <p:nvPr>
            <p:ph type="title"/>
          </p:nvPr>
        </p:nvSpPr>
        <p:spPr>
          <a:xfrm>
            <a:off x="483469" y="254642"/>
            <a:ext cx="9164700" cy="711312"/>
          </a:xfrm>
        </p:spPr>
        <p:txBody>
          <a:bodyPr vert="horz">
            <a:normAutofit fontScale="90000"/>
          </a:bodyPr>
          <a:lstStyle/>
          <a:p>
            <a:r>
              <a:rPr lang="en-US" dirty="0"/>
              <a:t>FEELD Menus</a:t>
            </a:r>
            <a:endParaRPr lang="ro-RO" dirty="0"/>
          </a:p>
        </p:txBody>
      </p:sp>
      <p:sp>
        <p:nvSpPr>
          <p:cNvPr id="10" name="Footer Placeholder 3">
            <a:extLst>
              <a:ext uri="{FF2B5EF4-FFF2-40B4-BE49-F238E27FC236}">
                <a16:creationId xmlns:a16="http://schemas.microsoft.com/office/drawing/2014/main" id="{766201C6-6322-B671-E0E1-EFC931D258B3}"/>
              </a:ext>
            </a:extLst>
          </p:cNvPr>
          <p:cNvSpPr>
            <a:spLocks noGrp="1"/>
          </p:cNvSpPr>
          <p:nvPr>
            <p:ph type="ftr" sz="quarter" idx="10"/>
          </p:nvPr>
        </p:nvSpPr>
        <p:spPr/>
        <p:txBody>
          <a:bodyPr/>
          <a:lstStyle/>
          <a:p>
            <a:r>
              <a:rPr lang="en-US" dirty="0">
                <a:solidFill>
                  <a:srgbClr val="10CFC9"/>
                </a:solidFill>
              </a:rPr>
              <a:t>Fixing Security pain points</a:t>
            </a:r>
          </a:p>
        </p:txBody>
      </p:sp>
      <p:sp>
        <p:nvSpPr>
          <p:cNvPr id="5" name="Slide Number Placeholder 4">
            <a:extLst>
              <a:ext uri="{FF2B5EF4-FFF2-40B4-BE49-F238E27FC236}">
                <a16:creationId xmlns:a16="http://schemas.microsoft.com/office/drawing/2014/main" id="{2D35F874-EB34-23F8-3C0E-C210833F7BBF}"/>
              </a:ext>
            </a:extLst>
          </p:cNvPr>
          <p:cNvSpPr>
            <a:spLocks noGrp="1"/>
          </p:cNvSpPr>
          <p:nvPr>
            <p:ph type="sldNum" sz="quarter" idx="11"/>
          </p:nvPr>
        </p:nvSpPr>
        <p:spPr/>
        <p:txBody>
          <a:bodyPr/>
          <a:lstStyle/>
          <a:p>
            <a:fld id="{4C012138-8E1B-0248-81B8-1431062B3210}" type="slidenum">
              <a:rPr lang="ro-RO" smtClean="0"/>
              <a:pPr/>
              <a:t>7</a:t>
            </a:fld>
            <a:endParaRPr lang="ro-RO" dirty="0"/>
          </a:p>
        </p:txBody>
      </p:sp>
      <p:pic>
        <p:nvPicPr>
          <p:cNvPr id="17424" name="Picture 16">
            <a:extLst>
              <a:ext uri="{FF2B5EF4-FFF2-40B4-BE49-F238E27FC236}">
                <a16:creationId xmlns:a16="http://schemas.microsoft.com/office/drawing/2014/main" id="{70290DD1-FC9A-B5F2-88EF-9C0552A0B5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a:extLst>
              <a:ext uri="{FF2B5EF4-FFF2-40B4-BE49-F238E27FC236}">
                <a16:creationId xmlns:a16="http://schemas.microsoft.com/office/drawing/2014/main" id="{00AC6C77-F560-DFEA-2290-D683B5CBCB82}"/>
              </a:ext>
            </a:extLst>
          </p:cNvPr>
          <p:cNvSpPr txBox="1"/>
          <p:nvPr/>
        </p:nvSpPr>
        <p:spPr>
          <a:xfrm>
            <a:off x="483469" y="5269166"/>
            <a:ext cx="1727200" cy="646331"/>
          </a:xfrm>
          <a:prstGeom prst="rect">
            <a:avLst/>
          </a:prstGeom>
          <a:noFill/>
        </p:spPr>
        <p:txBody>
          <a:bodyPr wrap="square">
            <a:spAutoFit/>
          </a:bodyPr>
          <a:lstStyle/>
          <a:p>
            <a:pPr algn="l"/>
            <a:r>
              <a:rPr lang="en-GB" b="0" i="0" dirty="0">
                <a:solidFill>
                  <a:srgbClr val="212529"/>
                </a:solidFill>
                <a:effectLst/>
                <a:latin typeface="Kanit" pitchFamily="2" charset="-34"/>
                <a:cs typeface="Kanit" pitchFamily="2" charset="-34"/>
              </a:rPr>
              <a:t>‘Discover Profiles’</a:t>
            </a:r>
            <a:r>
              <a:rPr lang="en-GB" dirty="0">
                <a:solidFill>
                  <a:srgbClr val="212529"/>
                </a:solidFill>
                <a:latin typeface="Kanit" pitchFamily="2" charset="-34"/>
                <a:cs typeface="Kanit" pitchFamily="2" charset="-34"/>
              </a:rPr>
              <a:t> Menu</a:t>
            </a:r>
            <a:endParaRPr lang="en-GB" b="0" i="0" dirty="0">
              <a:solidFill>
                <a:srgbClr val="212529"/>
              </a:solidFill>
              <a:effectLst/>
              <a:latin typeface="Kanit" pitchFamily="2" charset="-34"/>
              <a:cs typeface="Kanit" pitchFamily="2" charset="-34"/>
            </a:endParaRPr>
          </a:p>
        </p:txBody>
      </p:sp>
      <p:sp>
        <p:nvSpPr>
          <p:cNvPr id="17" name="TextBox 16">
            <a:extLst>
              <a:ext uri="{FF2B5EF4-FFF2-40B4-BE49-F238E27FC236}">
                <a16:creationId xmlns:a16="http://schemas.microsoft.com/office/drawing/2014/main" id="{9F117547-B1C5-A3AD-C841-F82DE9EA0ABE}"/>
              </a:ext>
            </a:extLst>
          </p:cNvPr>
          <p:cNvSpPr txBox="1"/>
          <p:nvPr/>
        </p:nvSpPr>
        <p:spPr>
          <a:xfrm>
            <a:off x="3117310" y="5292819"/>
            <a:ext cx="1727200" cy="646331"/>
          </a:xfrm>
          <a:prstGeom prst="rect">
            <a:avLst/>
          </a:prstGeom>
          <a:noFill/>
        </p:spPr>
        <p:txBody>
          <a:bodyPr wrap="square">
            <a:spAutoFit/>
          </a:bodyPr>
          <a:lstStyle/>
          <a:p>
            <a:pPr algn="l"/>
            <a:r>
              <a:rPr lang="en-GB" b="0" i="0" dirty="0">
                <a:solidFill>
                  <a:srgbClr val="212529"/>
                </a:solidFill>
                <a:effectLst/>
                <a:latin typeface="Kanit" pitchFamily="2" charset="-34"/>
                <a:cs typeface="Kanit" pitchFamily="2" charset="-34"/>
              </a:rPr>
              <a:t>‘Who liked you’ </a:t>
            </a:r>
            <a:r>
              <a:rPr lang="en-GB" dirty="0">
                <a:solidFill>
                  <a:srgbClr val="212529"/>
                </a:solidFill>
                <a:latin typeface="Kanit" pitchFamily="2" charset="-34"/>
                <a:cs typeface="Kanit" pitchFamily="2" charset="-34"/>
              </a:rPr>
              <a:t>Menu</a:t>
            </a:r>
            <a:endParaRPr lang="en-GB" b="0" i="0" dirty="0">
              <a:solidFill>
                <a:srgbClr val="212529"/>
              </a:solidFill>
              <a:effectLst/>
              <a:latin typeface="Kanit" pitchFamily="2" charset="-34"/>
              <a:cs typeface="Kanit" pitchFamily="2" charset="-34"/>
            </a:endParaRPr>
          </a:p>
        </p:txBody>
      </p:sp>
      <p:sp>
        <p:nvSpPr>
          <p:cNvPr id="18" name="TextBox 17">
            <a:extLst>
              <a:ext uri="{FF2B5EF4-FFF2-40B4-BE49-F238E27FC236}">
                <a16:creationId xmlns:a16="http://schemas.microsoft.com/office/drawing/2014/main" id="{E3948FF2-30D5-D1BD-6BF0-964203727E5A}"/>
              </a:ext>
            </a:extLst>
          </p:cNvPr>
          <p:cNvSpPr txBox="1"/>
          <p:nvPr/>
        </p:nvSpPr>
        <p:spPr>
          <a:xfrm>
            <a:off x="5971903" y="5269165"/>
            <a:ext cx="1727200" cy="646331"/>
          </a:xfrm>
          <a:prstGeom prst="rect">
            <a:avLst/>
          </a:prstGeom>
          <a:noFill/>
        </p:spPr>
        <p:txBody>
          <a:bodyPr wrap="square">
            <a:spAutoFit/>
          </a:bodyPr>
          <a:lstStyle/>
          <a:p>
            <a:pPr algn="l"/>
            <a:r>
              <a:rPr lang="en-GB" b="0" i="0" dirty="0">
                <a:solidFill>
                  <a:srgbClr val="212529"/>
                </a:solidFill>
                <a:effectLst/>
                <a:latin typeface="Kanit" pitchFamily="2" charset="-34"/>
                <a:cs typeface="Kanit" pitchFamily="2" charset="-34"/>
              </a:rPr>
              <a:t>‘Messages’ </a:t>
            </a:r>
            <a:r>
              <a:rPr lang="en-GB" dirty="0">
                <a:solidFill>
                  <a:srgbClr val="212529"/>
                </a:solidFill>
                <a:latin typeface="Kanit" pitchFamily="2" charset="-34"/>
                <a:cs typeface="Kanit" pitchFamily="2" charset="-34"/>
              </a:rPr>
              <a:t>Menu</a:t>
            </a:r>
            <a:endParaRPr lang="en-GB" b="0" i="0" dirty="0">
              <a:solidFill>
                <a:srgbClr val="212529"/>
              </a:solidFill>
              <a:effectLst/>
              <a:latin typeface="Kanit" pitchFamily="2" charset="-34"/>
              <a:cs typeface="Kanit" pitchFamily="2" charset="-34"/>
            </a:endParaRPr>
          </a:p>
        </p:txBody>
      </p:sp>
      <p:sp>
        <p:nvSpPr>
          <p:cNvPr id="19" name="TextBox 18">
            <a:extLst>
              <a:ext uri="{FF2B5EF4-FFF2-40B4-BE49-F238E27FC236}">
                <a16:creationId xmlns:a16="http://schemas.microsoft.com/office/drawing/2014/main" id="{01FA678F-6850-0981-F06A-68B9BF59D7AA}"/>
              </a:ext>
            </a:extLst>
          </p:cNvPr>
          <p:cNvSpPr txBox="1"/>
          <p:nvPr/>
        </p:nvSpPr>
        <p:spPr>
          <a:xfrm>
            <a:off x="8784569" y="5269165"/>
            <a:ext cx="1727200" cy="646331"/>
          </a:xfrm>
          <a:prstGeom prst="rect">
            <a:avLst/>
          </a:prstGeom>
          <a:noFill/>
        </p:spPr>
        <p:txBody>
          <a:bodyPr wrap="square">
            <a:spAutoFit/>
          </a:bodyPr>
          <a:lstStyle/>
          <a:p>
            <a:pPr algn="l"/>
            <a:r>
              <a:rPr lang="en-GB" b="0" i="0" dirty="0">
                <a:solidFill>
                  <a:srgbClr val="212529"/>
                </a:solidFill>
                <a:effectLst/>
                <a:latin typeface="Kanit" pitchFamily="2" charset="-34"/>
                <a:cs typeface="Kanit" pitchFamily="2" charset="-34"/>
              </a:rPr>
              <a:t>‘My Profile’</a:t>
            </a:r>
            <a:r>
              <a:rPr lang="en-GB" dirty="0">
                <a:solidFill>
                  <a:srgbClr val="212529"/>
                </a:solidFill>
                <a:latin typeface="Kanit" pitchFamily="2" charset="-34"/>
                <a:cs typeface="Kanit" pitchFamily="2" charset="-34"/>
              </a:rPr>
              <a:t> Menu</a:t>
            </a:r>
            <a:endParaRPr lang="en-GB" b="0" i="0" dirty="0">
              <a:solidFill>
                <a:srgbClr val="212529"/>
              </a:solidFill>
              <a:effectLst/>
              <a:latin typeface="Kanit" pitchFamily="2" charset="-34"/>
              <a:cs typeface="Kanit" pitchFamily="2" charset="-34"/>
            </a:endParaRPr>
          </a:p>
        </p:txBody>
      </p:sp>
      <p:sp>
        <p:nvSpPr>
          <p:cNvPr id="20" name="TextBox 19">
            <a:extLst>
              <a:ext uri="{FF2B5EF4-FFF2-40B4-BE49-F238E27FC236}">
                <a16:creationId xmlns:a16="http://schemas.microsoft.com/office/drawing/2014/main" id="{D9573858-BC40-460E-F65D-F86CA22D7A35}"/>
              </a:ext>
            </a:extLst>
          </p:cNvPr>
          <p:cNvSpPr txBox="1"/>
          <p:nvPr/>
        </p:nvSpPr>
        <p:spPr>
          <a:xfrm>
            <a:off x="3117310" y="5880292"/>
            <a:ext cx="1727200" cy="461665"/>
          </a:xfrm>
          <a:prstGeom prst="rect">
            <a:avLst/>
          </a:prstGeom>
          <a:noFill/>
        </p:spPr>
        <p:txBody>
          <a:bodyPr wrap="square">
            <a:spAutoFit/>
          </a:bodyPr>
          <a:lstStyle/>
          <a:p>
            <a:pPr algn="l"/>
            <a:r>
              <a:rPr lang="en-GB" sz="1200" b="0" i="0" dirty="0">
                <a:solidFill>
                  <a:srgbClr val="212529"/>
                </a:solidFill>
                <a:effectLst/>
                <a:latin typeface="Kanit" pitchFamily="2" charset="-34"/>
                <a:cs typeface="Kanit" pitchFamily="2" charset="-34"/>
              </a:rPr>
              <a:t>‘basic’ users canno</a:t>
            </a:r>
            <a:r>
              <a:rPr lang="en-GB" sz="1200" dirty="0">
                <a:solidFill>
                  <a:srgbClr val="212529"/>
                </a:solidFill>
                <a:latin typeface="Kanit" pitchFamily="2" charset="-34"/>
                <a:cs typeface="Kanit" pitchFamily="2" charset="-34"/>
              </a:rPr>
              <a:t>t view/interact with it</a:t>
            </a:r>
            <a:endParaRPr lang="en-GB" sz="1200" b="0" i="0" dirty="0">
              <a:solidFill>
                <a:srgbClr val="212529"/>
              </a:solidFill>
              <a:effectLst/>
              <a:latin typeface="Kanit" pitchFamily="2" charset="-34"/>
              <a:cs typeface="Kanit" pitchFamily="2" charset="-34"/>
            </a:endParaRPr>
          </a:p>
        </p:txBody>
      </p:sp>
      <p:pic>
        <p:nvPicPr>
          <p:cNvPr id="4" name="Picture 3" descr="A screenshot of a person&#10;&#10;Description automatically generated">
            <a:extLst>
              <a:ext uri="{FF2B5EF4-FFF2-40B4-BE49-F238E27FC236}">
                <a16:creationId xmlns:a16="http://schemas.microsoft.com/office/drawing/2014/main" id="{7DF9981B-B6FF-DCD3-2D91-78D49C60A6E5}"/>
              </a:ext>
            </a:extLst>
          </p:cNvPr>
          <p:cNvPicPr>
            <a:picLocks noChangeAspect="1"/>
          </p:cNvPicPr>
          <p:nvPr/>
        </p:nvPicPr>
        <p:blipFill>
          <a:blip r:embed="rId4"/>
          <a:stretch>
            <a:fillRect/>
          </a:stretch>
        </p:blipFill>
        <p:spPr>
          <a:xfrm>
            <a:off x="604553" y="1091744"/>
            <a:ext cx="1727199" cy="3886198"/>
          </a:xfrm>
          <a:prstGeom prst="rect">
            <a:avLst/>
          </a:prstGeom>
        </p:spPr>
      </p:pic>
      <p:pic>
        <p:nvPicPr>
          <p:cNvPr id="8" name="Picture 7" descr="A screenshot of a phone&#10;&#10;Description automatically generated">
            <a:extLst>
              <a:ext uri="{FF2B5EF4-FFF2-40B4-BE49-F238E27FC236}">
                <a16:creationId xmlns:a16="http://schemas.microsoft.com/office/drawing/2014/main" id="{D62F9BF4-D660-B9A2-450D-0F9201A6475F}"/>
              </a:ext>
            </a:extLst>
          </p:cNvPr>
          <p:cNvPicPr>
            <a:picLocks noChangeAspect="1"/>
          </p:cNvPicPr>
          <p:nvPr/>
        </p:nvPicPr>
        <p:blipFill>
          <a:blip r:embed="rId5"/>
          <a:stretch>
            <a:fillRect/>
          </a:stretch>
        </p:blipFill>
        <p:spPr>
          <a:xfrm>
            <a:off x="3271899" y="1091743"/>
            <a:ext cx="1747157" cy="3886201"/>
          </a:xfrm>
          <a:prstGeom prst="rect">
            <a:avLst/>
          </a:prstGeom>
        </p:spPr>
      </p:pic>
      <p:pic>
        <p:nvPicPr>
          <p:cNvPr id="14" name="Picture 13" descr="A screenshot of a phone&#10;&#10;Description automatically generated">
            <a:extLst>
              <a:ext uri="{FF2B5EF4-FFF2-40B4-BE49-F238E27FC236}">
                <a16:creationId xmlns:a16="http://schemas.microsoft.com/office/drawing/2014/main" id="{5E18B945-6B0E-2E8A-3CE4-25E973FD7D86}"/>
              </a:ext>
            </a:extLst>
          </p:cNvPr>
          <p:cNvPicPr>
            <a:picLocks noChangeAspect="1"/>
          </p:cNvPicPr>
          <p:nvPr/>
        </p:nvPicPr>
        <p:blipFill>
          <a:blip r:embed="rId6"/>
          <a:stretch>
            <a:fillRect/>
          </a:stretch>
        </p:blipFill>
        <p:spPr>
          <a:xfrm>
            <a:off x="5959203" y="1120944"/>
            <a:ext cx="1739900" cy="3898900"/>
          </a:xfrm>
          <a:prstGeom prst="rect">
            <a:avLst/>
          </a:prstGeom>
        </p:spPr>
      </p:pic>
      <p:pic>
        <p:nvPicPr>
          <p:cNvPr id="16" name="Picture 15" descr="A screenshot of a cell phone&#10;&#10;Description automatically generated">
            <a:extLst>
              <a:ext uri="{FF2B5EF4-FFF2-40B4-BE49-F238E27FC236}">
                <a16:creationId xmlns:a16="http://schemas.microsoft.com/office/drawing/2014/main" id="{03079791-7767-799B-D435-24CA2523928D}"/>
              </a:ext>
            </a:extLst>
          </p:cNvPr>
          <p:cNvPicPr>
            <a:picLocks noChangeAspect="1"/>
          </p:cNvPicPr>
          <p:nvPr/>
        </p:nvPicPr>
        <p:blipFill>
          <a:blip r:embed="rId7"/>
          <a:stretch>
            <a:fillRect/>
          </a:stretch>
        </p:blipFill>
        <p:spPr>
          <a:xfrm>
            <a:off x="8639250" y="1091742"/>
            <a:ext cx="1752441" cy="3886201"/>
          </a:xfrm>
          <a:prstGeom prst="rect">
            <a:avLst/>
          </a:prstGeom>
        </p:spPr>
      </p:pic>
    </p:spTree>
    <p:extLst>
      <p:ext uri="{BB962C8B-B14F-4D97-AF65-F5344CB8AC3E}">
        <p14:creationId xmlns:p14="http://schemas.microsoft.com/office/powerpoint/2010/main" val="1465412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2000" fill="hold"/>
                                        <p:tgtEl>
                                          <p:spTgt spid="4"/>
                                        </p:tgtEl>
                                      </p:cBhvr>
                                      <p:by x="150000" y="150000"/>
                                    </p:animScale>
                                  </p:childTnLst>
                                </p:cTn>
                              </p:par>
                            </p:childTnLst>
                          </p:cTn>
                        </p:par>
                      </p:childTnLst>
                    </p:cTn>
                  </p:par>
                  <p:par>
                    <p:cTn id="7" fill="hold">
                      <p:stCondLst>
                        <p:cond delay="indefinite"/>
                      </p:stCondLst>
                      <p:childTnLst>
                        <p:par>
                          <p:cTn id="8" fill="hold">
                            <p:stCondLst>
                              <p:cond delay="0"/>
                            </p:stCondLst>
                            <p:childTnLst>
                              <p:par>
                                <p:cTn id="9" presetID="6" presetClass="emph" presetSubtype="0" fill="hold" nodeType="clickEffect">
                                  <p:stCondLst>
                                    <p:cond delay="0"/>
                                  </p:stCondLst>
                                  <p:childTnLst>
                                    <p:animScale>
                                      <p:cBhvr>
                                        <p:cTn id="10" dur="2000" fill="hold"/>
                                        <p:tgtEl>
                                          <p:spTgt spid="8"/>
                                        </p:tgtEl>
                                      </p:cBhvr>
                                      <p:by x="150000" y="150000"/>
                                    </p:animScale>
                                  </p:childTnLst>
                                </p:cTn>
                              </p:par>
                            </p:childTnLst>
                          </p:cTn>
                        </p:par>
                      </p:childTnLst>
                    </p:cTn>
                  </p:par>
                  <p:par>
                    <p:cTn id="11" fill="hold">
                      <p:stCondLst>
                        <p:cond delay="indefinite"/>
                      </p:stCondLst>
                      <p:childTnLst>
                        <p:par>
                          <p:cTn id="12" fill="hold">
                            <p:stCondLst>
                              <p:cond delay="0"/>
                            </p:stCondLst>
                            <p:childTnLst>
                              <p:par>
                                <p:cTn id="13" presetID="6" presetClass="emph" presetSubtype="0" fill="hold" nodeType="clickEffect">
                                  <p:stCondLst>
                                    <p:cond delay="0"/>
                                  </p:stCondLst>
                                  <p:childTnLst>
                                    <p:animScale>
                                      <p:cBhvr>
                                        <p:cTn id="14" dur="2000" fill="hold"/>
                                        <p:tgtEl>
                                          <p:spTgt spid="14"/>
                                        </p:tgtEl>
                                      </p:cBhvr>
                                      <p:by x="150000" y="150000"/>
                                    </p:animScale>
                                  </p:childTnLst>
                                </p:cTn>
                              </p:par>
                            </p:childTnLst>
                          </p:cTn>
                        </p:par>
                      </p:childTnLst>
                    </p:cTn>
                  </p:par>
                  <p:par>
                    <p:cTn id="15" fill="hold">
                      <p:stCondLst>
                        <p:cond delay="indefinite"/>
                      </p:stCondLst>
                      <p:childTnLst>
                        <p:par>
                          <p:cTn id="16" fill="hold">
                            <p:stCondLst>
                              <p:cond delay="0"/>
                            </p:stCondLst>
                            <p:childTnLst>
                              <p:par>
                                <p:cTn id="17" presetID="6" presetClass="emph" presetSubtype="0" fill="hold" nodeType="clickEffect">
                                  <p:stCondLst>
                                    <p:cond delay="0"/>
                                  </p:stCondLst>
                                  <p:childTnLst>
                                    <p:animScale>
                                      <p:cBhvr>
                                        <p:cTn id="18" dur="2000" fill="hold"/>
                                        <p:tgtEl>
                                          <p:spTgt spid="16"/>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ECCCAB-CE81-F92C-1B34-7FC0905170F5}"/>
            </a:ext>
          </a:extLst>
        </p:cNvPr>
        <p:cNvGrpSpPr/>
        <p:nvPr/>
      </p:nvGrpSpPr>
      <p:grpSpPr>
        <a:xfrm>
          <a:off x="0" y="0"/>
          <a:ext cx="0" cy="0"/>
          <a:chOff x="0" y="0"/>
          <a:chExt cx="0" cy="0"/>
        </a:xfrm>
      </p:grpSpPr>
      <p:sp>
        <p:nvSpPr>
          <p:cNvPr id="10" name="Footer Placeholder 3">
            <a:extLst>
              <a:ext uri="{FF2B5EF4-FFF2-40B4-BE49-F238E27FC236}">
                <a16:creationId xmlns:a16="http://schemas.microsoft.com/office/drawing/2014/main" id="{27B1B0A7-BC9A-710A-AE28-A1837FAA4E6F}"/>
              </a:ext>
            </a:extLst>
          </p:cNvPr>
          <p:cNvSpPr>
            <a:spLocks noGrp="1"/>
          </p:cNvSpPr>
          <p:nvPr>
            <p:ph type="ftr" sz="quarter" idx="10"/>
          </p:nvPr>
        </p:nvSpPr>
        <p:spPr/>
        <p:txBody>
          <a:bodyPr/>
          <a:lstStyle/>
          <a:p>
            <a:r>
              <a:rPr lang="en-US" dirty="0">
                <a:solidFill>
                  <a:srgbClr val="10CFC9"/>
                </a:solidFill>
              </a:rPr>
              <a:t>Fixing Security pain points</a:t>
            </a:r>
          </a:p>
        </p:txBody>
      </p:sp>
      <p:sp>
        <p:nvSpPr>
          <p:cNvPr id="5" name="Slide Number Placeholder 4">
            <a:extLst>
              <a:ext uri="{FF2B5EF4-FFF2-40B4-BE49-F238E27FC236}">
                <a16:creationId xmlns:a16="http://schemas.microsoft.com/office/drawing/2014/main" id="{8D806908-E30E-68A9-2229-E7A24ED68B19}"/>
              </a:ext>
            </a:extLst>
          </p:cNvPr>
          <p:cNvSpPr>
            <a:spLocks noGrp="1"/>
          </p:cNvSpPr>
          <p:nvPr>
            <p:ph type="sldNum" sz="quarter" idx="11"/>
          </p:nvPr>
        </p:nvSpPr>
        <p:spPr/>
        <p:txBody>
          <a:bodyPr/>
          <a:lstStyle/>
          <a:p>
            <a:fld id="{4C012138-8E1B-0248-81B8-1431062B3210}" type="slidenum">
              <a:rPr lang="ro-RO" smtClean="0"/>
              <a:pPr/>
              <a:t>70</a:t>
            </a:fld>
            <a:endParaRPr lang="ro-RO" dirty="0"/>
          </a:p>
        </p:txBody>
      </p:sp>
      <p:pic>
        <p:nvPicPr>
          <p:cNvPr id="17424" name="Picture 16">
            <a:extLst>
              <a:ext uri="{FF2B5EF4-FFF2-40B4-BE49-F238E27FC236}">
                <a16:creationId xmlns:a16="http://schemas.microsoft.com/office/drawing/2014/main" id="{30CCC2C6-ABFD-1DB6-1171-5533DB9FC6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a:extLst>
              <a:ext uri="{FF2B5EF4-FFF2-40B4-BE49-F238E27FC236}">
                <a16:creationId xmlns:a16="http://schemas.microsoft.com/office/drawing/2014/main" id="{DC5B5D84-4DF8-5CBB-3F59-3D1C02238FBA}"/>
              </a:ext>
            </a:extLst>
          </p:cNvPr>
          <p:cNvSpPr txBox="1"/>
          <p:nvPr/>
        </p:nvSpPr>
        <p:spPr>
          <a:xfrm>
            <a:off x="483468" y="1666045"/>
            <a:ext cx="9962558" cy="3293209"/>
          </a:xfrm>
          <a:prstGeom prst="rect">
            <a:avLst/>
          </a:prstGeom>
          <a:noFill/>
        </p:spPr>
        <p:txBody>
          <a:bodyPr wrap="square">
            <a:spAutoFit/>
          </a:bodyPr>
          <a:lstStyle/>
          <a:p>
            <a:pPr marL="342900" indent="-342900" algn="l">
              <a:buFont typeface="+mj-lt"/>
              <a:buAutoNum type="arabicPeriod"/>
            </a:pPr>
            <a:r>
              <a:rPr lang="en-GB" sz="1600" b="0" i="0" dirty="0">
                <a:solidFill>
                  <a:srgbClr val="212529"/>
                </a:solidFill>
                <a:effectLst/>
                <a:latin typeface="Kanit" pitchFamily="2" charset="-34"/>
                <a:cs typeface="Kanit" pitchFamily="2" charset="-34"/>
              </a:rPr>
              <a:t>For</a:t>
            </a:r>
            <a:r>
              <a:rPr lang="en-GB" sz="1600" b="1" i="0" dirty="0">
                <a:solidFill>
                  <a:srgbClr val="212529"/>
                </a:solidFill>
                <a:effectLst/>
                <a:latin typeface="Kanit" pitchFamily="2" charset="-34"/>
                <a:cs typeface="Kanit" pitchFamily="2" charset="-34"/>
              </a:rPr>
              <a:t> web app </a:t>
            </a:r>
            <a:r>
              <a:rPr lang="en-GB" sz="1600" b="1" i="0" dirty="0" err="1">
                <a:solidFill>
                  <a:srgbClr val="212529"/>
                </a:solidFill>
                <a:effectLst/>
                <a:latin typeface="Kanit" pitchFamily="2" charset="-34"/>
                <a:cs typeface="Kanit" pitchFamily="2" charset="-34"/>
              </a:rPr>
              <a:t>pentest</a:t>
            </a:r>
            <a:r>
              <a:rPr lang="en-GB" sz="1600" b="1" i="0" dirty="0">
                <a:solidFill>
                  <a:srgbClr val="212529"/>
                </a:solidFill>
                <a:effectLst/>
                <a:latin typeface="Kanit" pitchFamily="2" charset="-34"/>
                <a:cs typeface="Kanit" pitchFamily="2" charset="-34"/>
              </a:rPr>
              <a:t> research </a:t>
            </a:r>
            <a:r>
              <a:rPr lang="en-GB" sz="1600" b="0" i="0" dirty="0">
                <a:solidFill>
                  <a:srgbClr val="212529"/>
                </a:solidFill>
                <a:effectLst/>
                <a:latin typeface="Kanit" pitchFamily="2" charset="-34"/>
                <a:cs typeface="Kanit" pitchFamily="2" charset="-34"/>
              </a:rPr>
              <a:t>and a peek into PHP internals</a:t>
            </a:r>
            <a:r>
              <a:rPr lang="en-GB" sz="1600" b="1" i="0" dirty="0">
                <a:solidFill>
                  <a:srgbClr val="212529"/>
                </a:solidFill>
                <a:effectLst/>
                <a:latin typeface="Kanit" pitchFamily="2" charset="-34"/>
                <a:cs typeface="Kanit" pitchFamily="2" charset="-34"/>
              </a:rPr>
              <a:t>, </a:t>
            </a:r>
            <a:r>
              <a:rPr lang="en-GB" sz="1600" b="0" i="0" dirty="0">
                <a:solidFill>
                  <a:srgbClr val="212529"/>
                </a:solidFill>
                <a:effectLst/>
                <a:latin typeface="Kanit" pitchFamily="2" charset="-34"/>
                <a:cs typeface="Kanit" pitchFamily="2" charset="-34"/>
              </a:rPr>
              <a:t>check</a:t>
            </a:r>
            <a:r>
              <a:rPr lang="en-GB" sz="1600" b="1" i="0" dirty="0">
                <a:solidFill>
                  <a:srgbClr val="212529"/>
                </a:solidFill>
                <a:effectLst/>
                <a:latin typeface="Kanit" pitchFamily="2" charset="-34"/>
                <a:cs typeface="Kanit" pitchFamily="2" charset="-34"/>
              </a:rPr>
              <a:t> </a:t>
            </a:r>
            <a:r>
              <a:rPr lang="en-GB" sz="1600" b="1" i="0" u="none" strike="noStrike" dirty="0">
                <a:solidFill>
                  <a:srgbClr val="5F4776"/>
                </a:solidFill>
                <a:effectLst/>
                <a:latin typeface="Kanit" pitchFamily="2" charset="-34"/>
                <a:cs typeface="Kanit" pitchFamily="2" charset="-34"/>
                <a:hlinkClick r:id="rId4"/>
              </a:rPr>
              <a:t>Multiple Concrete CMS Vulnerabilities (Part 1 – RCE)</a:t>
            </a:r>
            <a:r>
              <a:rPr lang="en-GB" sz="1600" b="0" i="0" dirty="0">
                <a:solidFill>
                  <a:srgbClr val="212529"/>
                </a:solidFill>
                <a:effectLst/>
                <a:latin typeface="Kanit" pitchFamily="2" charset="-34"/>
                <a:cs typeface="Kanit" pitchFamily="2" charset="-34"/>
              </a:rPr>
              <a:t>: This article investigates achieving remote code execution through 2 race conditions vulnerabilities in the file upload functionality in Concrete CMS, providing a detailed examination of potential security risks and mitigation strategies.</a:t>
            </a:r>
          </a:p>
          <a:p>
            <a:pPr marL="342900" indent="-342900" algn="l">
              <a:buFont typeface="+mj-lt"/>
              <a:buAutoNum type="arabicPeriod"/>
            </a:pPr>
            <a:r>
              <a:rPr lang="en-GB" sz="1600" b="0" i="0" dirty="0">
                <a:solidFill>
                  <a:srgbClr val="212529"/>
                </a:solidFill>
                <a:effectLst/>
                <a:latin typeface="Kanit" pitchFamily="2" charset="-34"/>
                <a:cs typeface="Kanit" pitchFamily="2" charset="-34"/>
              </a:rPr>
              <a:t>For</a:t>
            </a:r>
            <a:r>
              <a:rPr lang="en-GB" sz="1600" b="1" i="0" dirty="0">
                <a:solidFill>
                  <a:srgbClr val="212529"/>
                </a:solidFill>
                <a:effectLst/>
                <a:latin typeface="Kanit" pitchFamily="2" charset="-34"/>
                <a:cs typeface="Kanit" pitchFamily="2" charset="-34"/>
              </a:rPr>
              <a:t> API testing research</a:t>
            </a:r>
            <a:r>
              <a:rPr lang="en-GB" sz="1600" b="0" i="0" dirty="0">
                <a:solidFill>
                  <a:srgbClr val="212529"/>
                </a:solidFill>
                <a:effectLst/>
                <a:latin typeface="Kanit" pitchFamily="2" charset="-34"/>
                <a:cs typeface="Kanit" pitchFamily="2" charset="-34"/>
              </a:rPr>
              <a:t>, check </a:t>
            </a:r>
            <a:r>
              <a:rPr lang="en-GB" sz="1600" b="1" i="0" u="none" strike="noStrike" dirty="0">
                <a:solidFill>
                  <a:srgbClr val="5F4776"/>
                </a:solidFill>
                <a:effectLst/>
                <a:latin typeface="Kanit" pitchFamily="2" charset="-34"/>
                <a:cs typeface="Kanit" pitchFamily="2" charset="-34"/>
                <a:hlinkClick r:id="rId5"/>
              </a:rPr>
              <a:t>Mass Account Takeover in Yunmai Smart Scale API</a:t>
            </a:r>
            <a:r>
              <a:rPr lang="en-GB" sz="1600" b="0" i="0" dirty="0">
                <a:solidFill>
                  <a:srgbClr val="212529"/>
                </a:solidFill>
                <a:effectLst/>
                <a:latin typeface="Kanit" pitchFamily="2" charset="-34"/>
                <a:cs typeface="Kanit" pitchFamily="2" charset="-34"/>
              </a:rPr>
              <a:t>: This article details a </a:t>
            </a:r>
            <a:r>
              <a:rPr lang="en-GB" sz="1600" b="0" i="0" dirty="0" err="1">
                <a:solidFill>
                  <a:srgbClr val="212529"/>
                </a:solidFill>
                <a:effectLst/>
                <a:latin typeface="Kanit" pitchFamily="2" charset="-34"/>
                <a:cs typeface="Kanit" pitchFamily="2" charset="-34"/>
              </a:rPr>
              <a:t>pentest</a:t>
            </a:r>
            <a:r>
              <a:rPr lang="en-GB" sz="1600" b="0" i="0" dirty="0">
                <a:solidFill>
                  <a:srgbClr val="212529"/>
                </a:solidFill>
                <a:effectLst/>
                <a:latin typeface="Kanit" pitchFamily="2" charset="-34"/>
                <a:cs typeface="Kanit" pitchFamily="2" charset="-34"/>
              </a:rPr>
              <a:t> of </a:t>
            </a:r>
            <a:r>
              <a:rPr lang="en-GB" sz="1600" b="0" i="0" dirty="0" err="1">
                <a:solidFill>
                  <a:srgbClr val="212529"/>
                </a:solidFill>
                <a:effectLst/>
                <a:latin typeface="Kanit" pitchFamily="2" charset="-34"/>
                <a:cs typeface="Kanit" pitchFamily="2" charset="-34"/>
              </a:rPr>
              <a:t>Yunmai’s</a:t>
            </a:r>
            <a:r>
              <a:rPr lang="en-GB" sz="1600" b="0" i="0" dirty="0">
                <a:solidFill>
                  <a:srgbClr val="212529"/>
                </a:solidFill>
                <a:effectLst/>
                <a:latin typeface="Kanit" pitchFamily="2" charset="-34"/>
                <a:cs typeface="Kanit" pitchFamily="2" charset="-34"/>
              </a:rPr>
              <a:t> Android and iOS smart scale API, revealing several issues, including a chained attack leading to mass account takeover.</a:t>
            </a:r>
          </a:p>
          <a:p>
            <a:pPr marL="342900" indent="-342900" algn="l">
              <a:buFont typeface="+mj-lt"/>
              <a:buAutoNum type="arabicPeriod"/>
            </a:pPr>
            <a:r>
              <a:rPr lang="en-GB" sz="1600" b="0" i="0" dirty="0">
                <a:solidFill>
                  <a:srgbClr val="212529"/>
                </a:solidFill>
                <a:effectLst/>
                <a:latin typeface="Kanit" pitchFamily="2" charset="-34"/>
                <a:cs typeface="Kanit" pitchFamily="2" charset="-34"/>
              </a:rPr>
              <a:t>For</a:t>
            </a:r>
            <a:r>
              <a:rPr lang="en-GB" sz="1600" b="1" i="0" dirty="0">
                <a:solidFill>
                  <a:srgbClr val="212529"/>
                </a:solidFill>
                <a:effectLst/>
                <a:latin typeface="Kanit" pitchFamily="2" charset="-34"/>
                <a:cs typeface="Kanit" pitchFamily="2" charset="-34"/>
              </a:rPr>
              <a:t> </a:t>
            </a:r>
            <a:r>
              <a:rPr lang="en-GB" sz="1600" b="0" i="0" dirty="0">
                <a:solidFill>
                  <a:srgbClr val="212529"/>
                </a:solidFill>
                <a:effectLst/>
                <a:latin typeface="Kanit" pitchFamily="2" charset="-34"/>
                <a:cs typeface="Kanit" pitchFamily="2" charset="-34"/>
              </a:rPr>
              <a:t>our</a:t>
            </a:r>
            <a:r>
              <a:rPr lang="en-GB" sz="1600" b="1" i="0" dirty="0">
                <a:solidFill>
                  <a:srgbClr val="212529"/>
                </a:solidFill>
                <a:effectLst/>
                <a:latin typeface="Kanit" pitchFamily="2" charset="-34"/>
                <a:cs typeface="Kanit" pitchFamily="2" charset="-34"/>
              </a:rPr>
              <a:t> open source contribution to security tools, </a:t>
            </a:r>
            <a:r>
              <a:rPr lang="en-GB" sz="1600" b="0" i="0" dirty="0">
                <a:solidFill>
                  <a:srgbClr val="212529"/>
                </a:solidFill>
                <a:effectLst/>
                <a:latin typeface="Kanit" pitchFamily="2" charset="-34"/>
                <a:cs typeface="Kanit" pitchFamily="2" charset="-34"/>
              </a:rPr>
              <a:t>check</a:t>
            </a:r>
            <a:r>
              <a:rPr lang="en-GB" sz="1600" b="1" i="0" dirty="0">
                <a:solidFill>
                  <a:srgbClr val="212529"/>
                </a:solidFill>
                <a:effectLst/>
                <a:latin typeface="Kanit" pitchFamily="2" charset="-34"/>
                <a:cs typeface="Kanit" pitchFamily="2" charset="-34"/>
              </a:rPr>
              <a:t> </a:t>
            </a:r>
            <a:r>
              <a:rPr lang="en-GB" sz="1600" b="1" i="0" u="none" strike="noStrike" dirty="0">
                <a:solidFill>
                  <a:srgbClr val="5F4776"/>
                </a:solidFill>
                <a:effectLst/>
                <a:latin typeface="Kanit" pitchFamily="2" charset="-34"/>
                <a:cs typeface="Kanit" pitchFamily="2" charset="-34"/>
                <a:hlinkClick r:id="rId6"/>
              </a:rPr>
              <a:t>Phishing Like a Pro: A Guide for Pentesters to Add SPF, DMARC, DKIM, and MX Records to Evilginx</a:t>
            </a:r>
            <a:r>
              <a:rPr lang="en-GB" sz="1600" b="0" i="0" dirty="0">
                <a:solidFill>
                  <a:srgbClr val="212529"/>
                </a:solidFill>
                <a:effectLst/>
                <a:latin typeface="Kanit" pitchFamily="2" charset="-34"/>
                <a:cs typeface="Kanit" pitchFamily="2" charset="-34"/>
              </a:rPr>
              <a:t>: This guide delves into advanced phishing techniques and how to effectively use SPF, DMARC, DKIM, and MX records with </a:t>
            </a:r>
            <a:r>
              <a:rPr lang="en-GB" sz="1600" b="0" i="0" dirty="0" err="1">
                <a:solidFill>
                  <a:srgbClr val="212529"/>
                </a:solidFill>
                <a:effectLst/>
                <a:latin typeface="Kanit" pitchFamily="2" charset="-34"/>
                <a:cs typeface="Kanit" pitchFamily="2" charset="-34"/>
              </a:rPr>
              <a:t>Evilginx</a:t>
            </a:r>
            <a:r>
              <a:rPr lang="en-GB" sz="1600" b="0" i="0" dirty="0">
                <a:solidFill>
                  <a:srgbClr val="212529"/>
                </a:solidFill>
                <a:effectLst/>
                <a:latin typeface="Kanit" pitchFamily="2" charset="-34"/>
                <a:cs typeface="Kanit" pitchFamily="2" charset="-34"/>
              </a:rPr>
              <a:t> for penetration testing.</a:t>
            </a:r>
          </a:p>
          <a:p>
            <a:br>
              <a:rPr lang="en-GB" sz="1600" dirty="0"/>
            </a:br>
            <a:endParaRPr lang="en-GB" sz="1600" b="0" i="0" dirty="0">
              <a:solidFill>
                <a:srgbClr val="212529"/>
              </a:solidFill>
              <a:effectLst/>
              <a:latin typeface="Kanit" pitchFamily="2" charset="-34"/>
              <a:cs typeface="Kanit" pitchFamily="2" charset="-34"/>
            </a:endParaRPr>
          </a:p>
        </p:txBody>
      </p:sp>
      <p:sp>
        <p:nvSpPr>
          <p:cNvPr id="9" name="Title 1">
            <a:extLst>
              <a:ext uri="{FF2B5EF4-FFF2-40B4-BE49-F238E27FC236}">
                <a16:creationId xmlns:a16="http://schemas.microsoft.com/office/drawing/2014/main" id="{AAA55565-6CDC-5D13-2657-636C22652E95}"/>
              </a:ext>
            </a:extLst>
          </p:cNvPr>
          <p:cNvSpPr txBox="1">
            <a:spLocks/>
          </p:cNvSpPr>
          <p:nvPr/>
        </p:nvSpPr>
        <p:spPr>
          <a:xfrm>
            <a:off x="483468" y="343131"/>
            <a:ext cx="11454079" cy="646331"/>
          </a:xfrm>
          <a:prstGeom prst="rect">
            <a:avLst/>
          </a:prstGeom>
        </p:spPr>
        <p:txBody>
          <a:bodyPr vert="horz" anchor="b">
            <a:normAutofit/>
          </a:bodyPr>
          <a:lstStyle>
            <a:lvl1pPr algn="l" defTabSz="914400" rtl="0" eaLnBrk="1" latinLnBrk="0" hangingPunct="1">
              <a:lnSpc>
                <a:spcPct val="100000"/>
              </a:lnSpc>
              <a:spcBef>
                <a:spcPct val="0"/>
              </a:spcBef>
              <a:buNone/>
              <a:defRPr sz="4400" b="1" kern="1200">
                <a:solidFill>
                  <a:srgbClr val="5F4776"/>
                </a:solidFill>
                <a:latin typeface="+mj-lt"/>
                <a:ea typeface="+mj-ea"/>
                <a:cs typeface="+mj-cs"/>
              </a:defRPr>
            </a:lvl1pPr>
          </a:lstStyle>
          <a:p>
            <a:pPr fontAlgn="auto">
              <a:spcAft>
                <a:spcPts val="0"/>
              </a:spcAft>
            </a:pPr>
            <a:r>
              <a:rPr lang="en-US" sz="3200" dirty="0"/>
              <a:t>See Our Leading Research Insights</a:t>
            </a:r>
            <a:endParaRPr lang="ro-RO" sz="3200" dirty="0"/>
          </a:p>
        </p:txBody>
      </p:sp>
    </p:spTree>
    <p:extLst>
      <p:ext uri="{BB962C8B-B14F-4D97-AF65-F5344CB8AC3E}">
        <p14:creationId xmlns:p14="http://schemas.microsoft.com/office/powerpoint/2010/main" val="336696139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AD0093-D917-F04C-9C7F-7E9D2B74D62D}"/>
              </a:ext>
            </a:extLst>
          </p:cNvPr>
          <p:cNvSpPr>
            <a:spLocks noGrp="1"/>
          </p:cNvSpPr>
          <p:nvPr>
            <p:ph type="title"/>
          </p:nvPr>
        </p:nvSpPr>
        <p:spPr>
          <a:xfrm>
            <a:off x="1924385" y="943784"/>
            <a:ext cx="2082418" cy="2794000"/>
          </a:xfrm>
        </p:spPr>
        <p:txBody>
          <a:bodyPr vert="horz">
            <a:normAutofit fontScale="90000"/>
          </a:bodyPr>
          <a:lstStyle/>
          <a:p>
            <a:r>
              <a:rPr lang="en-US" sz="19900" dirty="0"/>
              <a:t>Q</a:t>
            </a:r>
            <a:endParaRPr lang="ro-RO" sz="19900" dirty="0"/>
          </a:p>
        </p:txBody>
      </p:sp>
      <p:sp>
        <p:nvSpPr>
          <p:cNvPr id="4" name="Footer Placeholder 3">
            <a:extLst>
              <a:ext uri="{FF2B5EF4-FFF2-40B4-BE49-F238E27FC236}">
                <a16:creationId xmlns:a16="http://schemas.microsoft.com/office/drawing/2014/main" id="{29B60399-CAA7-564F-A421-C5847E0D00B3}"/>
              </a:ext>
            </a:extLst>
          </p:cNvPr>
          <p:cNvSpPr>
            <a:spLocks noGrp="1"/>
          </p:cNvSpPr>
          <p:nvPr>
            <p:ph type="ftr" sz="quarter" idx="10"/>
          </p:nvPr>
        </p:nvSpPr>
        <p:spPr/>
        <p:txBody>
          <a:bodyPr/>
          <a:lstStyle/>
          <a:p>
            <a:r>
              <a:rPr lang="en-US" dirty="0">
                <a:solidFill>
                  <a:srgbClr val="10CFC9"/>
                </a:solidFill>
              </a:rPr>
              <a:t>Fixing Security pain points</a:t>
            </a:r>
          </a:p>
        </p:txBody>
      </p:sp>
      <p:sp>
        <p:nvSpPr>
          <p:cNvPr id="5" name="Slide Number Placeholder 4">
            <a:extLst>
              <a:ext uri="{FF2B5EF4-FFF2-40B4-BE49-F238E27FC236}">
                <a16:creationId xmlns:a16="http://schemas.microsoft.com/office/drawing/2014/main" id="{C33A9FF8-E686-5741-AADA-C90235940D57}"/>
              </a:ext>
            </a:extLst>
          </p:cNvPr>
          <p:cNvSpPr>
            <a:spLocks noGrp="1"/>
          </p:cNvSpPr>
          <p:nvPr>
            <p:ph type="sldNum" sz="quarter" idx="11"/>
          </p:nvPr>
        </p:nvSpPr>
        <p:spPr/>
        <p:txBody>
          <a:bodyPr/>
          <a:lstStyle/>
          <a:p>
            <a:fld id="{4C012138-8E1B-0248-81B8-1431062B3210}" type="slidenum">
              <a:rPr lang="ro-RO" smtClean="0"/>
              <a:pPr/>
              <a:t>71</a:t>
            </a:fld>
            <a:endParaRPr lang="ro-RO" dirty="0"/>
          </a:p>
        </p:txBody>
      </p:sp>
      <p:grpSp>
        <p:nvGrpSpPr>
          <p:cNvPr id="38" name="Group 37">
            <a:extLst>
              <a:ext uri="{FF2B5EF4-FFF2-40B4-BE49-F238E27FC236}">
                <a16:creationId xmlns:a16="http://schemas.microsoft.com/office/drawing/2014/main" id="{4C5C2B1B-3480-414A-B3E9-A722EEF88934}"/>
              </a:ext>
            </a:extLst>
          </p:cNvPr>
          <p:cNvGrpSpPr/>
          <p:nvPr/>
        </p:nvGrpSpPr>
        <p:grpSpPr>
          <a:xfrm>
            <a:off x="5541921" y="-481820"/>
            <a:ext cx="4834486" cy="7339820"/>
            <a:chOff x="6763852" y="1033463"/>
            <a:chExt cx="3702711" cy="5621535"/>
          </a:xfrm>
        </p:grpSpPr>
        <p:pic>
          <p:nvPicPr>
            <p:cNvPr id="34" name="Picture 33" descr="A picture containing rainbow, nature&#10;&#10;Description automatically generated">
              <a:extLst>
                <a:ext uri="{FF2B5EF4-FFF2-40B4-BE49-F238E27FC236}">
                  <a16:creationId xmlns:a16="http://schemas.microsoft.com/office/drawing/2014/main" id="{DA63D71A-9B6D-4E74-8FDA-DEA2CB51755F}"/>
                </a:ext>
              </a:extLst>
            </p:cNvPr>
            <p:cNvPicPr>
              <a:picLocks noChangeAspect="1"/>
            </p:cNvPicPr>
            <p:nvPr/>
          </p:nvPicPr>
          <p:blipFill>
            <a:blip r:embed="rId3">
              <a:extLst>
                <a:ext uri="{28A0092B-C50C-407E-A947-70E740481C1C}">
                  <a14:useLocalDpi xmlns:a14="http://schemas.microsoft.com/office/drawing/2010/main"/>
                </a:ext>
              </a:extLst>
            </a:blip>
            <a:srcRect/>
            <a:stretch>
              <a:fillRect/>
            </a:stretch>
          </p:blipFill>
          <p:spPr>
            <a:xfrm>
              <a:off x="6763852" y="1033463"/>
              <a:ext cx="3702711" cy="4323640"/>
            </a:xfrm>
            <a:custGeom>
              <a:avLst/>
              <a:gdLst>
                <a:gd name="connsiteX0" fmla="*/ 1775312 w 3702711"/>
                <a:gd name="connsiteY0" fmla="*/ 1068 h 4323640"/>
                <a:gd name="connsiteX1" fmla="*/ 1968475 w 3702711"/>
                <a:gd name="connsiteY1" fmla="*/ 4532 h 4323640"/>
                <a:gd name="connsiteX2" fmla="*/ 3699002 w 3702711"/>
                <a:gd name="connsiteY2" fmla="*/ 1735059 h 4323640"/>
                <a:gd name="connsiteX3" fmla="*/ 2538107 w 3702711"/>
                <a:gd name="connsiteY3" fmla="*/ 3573745 h 4323640"/>
                <a:gd name="connsiteX4" fmla="*/ 2357844 w 3702711"/>
                <a:gd name="connsiteY4" fmla="*/ 3818903 h 4323640"/>
                <a:gd name="connsiteX5" fmla="*/ 2357844 w 3702711"/>
                <a:gd name="connsiteY5" fmla="*/ 4323640 h 4323640"/>
                <a:gd name="connsiteX6" fmla="*/ 1348369 w 3702711"/>
                <a:gd name="connsiteY6" fmla="*/ 4323640 h 4323640"/>
                <a:gd name="connsiteX7" fmla="*/ 1348369 w 3702711"/>
                <a:gd name="connsiteY7" fmla="*/ 3818903 h 4323640"/>
                <a:gd name="connsiteX8" fmla="*/ 2163159 w 3702711"/>
                <a:gd name="connsiteY8" fmla="*/ 2636376 h 4323640"/>
                <a:gd name="connsiteX9" fmla="*/ 2696739 w 3702711"/>
                <a:gd name="connsiteY9" fmla="*/ 1799954 h 4323640"/>
                <a:gd name="connsiteX10" fmla="*/ 1910791 w 3702711"/>
                <a:gd name="connsiteY10" fmla="*/ 1014006 h 4323640"/>
                <a:gd name="connsiteX11" fmla="*/ 1276264 w 3702711"/>
                <a:gd name="connsiteY11" fmla="*/ 1237533 h 4323640"/>
                <a:gd name="connsiteX12" fmla="*/ 1009474 w 3702711"/>
                <a:gd name="connsiteY12" fmla="*/ 1850428 h 4323640"/>
                <a:gd name="connsiteX13" fmla="*/ 1009474 w 3702711"/>
                <a:gd name="connsiteY13" fmla="*/ 2355165 h 4323640"/>
                <a:gd name="connsiteX14" fmla="*/ 0 w 3702711"/>
                <a:gd name="connsiteY14" fmla="*/ 2355165 h 4323640"/>
                <a:gd name="connsiteX15" fmla="*/ 0 w 3702711"/>
                <a:gd name="connsiteY15" fmla="*/ 1850428 h 4323640"/>
                <a:gd name="connsiteX16" fmla="*/ 584053 w 3702711"/>
                <a:gd name="connsiteY16" fmla="*/ 502059 h 4323640"/>
                <a:gd name="connsiteX17" fmla="*/ 1775312 w 3702711"/>
                <a:gd name="connsiteY17" fmla="*/ 1068 h 4323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702711" h="4323640">
                  <a:moveTo>
                    <a:pt x="1775312" y="1068"/>
                  </a:moveTo>
                  <a:cubicBezTo>
                    <a:pt x="1839136" y="-1101"/>
                    <a:pt x="1903580" y="26"/>
                    <a:pt x="1968475" y="4532"/>
                  </a:cubicBezTo>
                  <a:cubicBezTo>
                    <a:pt x="2898634" y="62216"/>
                    <a:pt x="3641319" y="804901"/>
                    <a:pt x="3699002" y="1735059"/>
                  </a:cubicBezTo>
                  <a:cubicBezTo>
                    <a:pt x="3749477" y="2535428"/>
                    <a:pt x="3280792" y="3278113"/>
                    <a:pt x="2538107" y="3573745"/>
                  </a:cubicBezTo>
                  <a:cubicBezTo>
                    <a:pt x="2429949" y="3617008"/>
                    <a:pt x="2357844" y="3710745"/>
                    <a:pt x="2357844" y="3818903"/>
                  </a:cubicBezTo>
                  <a:lnTo>
                    <a:pt x="2357844" y="4323640"/>
                  </a:lnTo>
                  <a:lnTo>
                    <a:pt x="1348369" y="4323640"/>
                  </a:lnTo>
                  <a:lnTo>
                    <a:pt x="1348369" y="3818903"/>
                  </a:lnTo>
                  <a:cubicBezTo>
                    <a:pt x="1348369" y="3292534"/>
                    <a:pt x="1665633" y="2831060"/>
                    <a:pt x="2163159" y="2636376"/>
                  </a:cubicBezTo>
                  <a:cubicBezTo>
                    <a:pt x="2502054" y="2499376"/>
                    <a:pt x="2718370" y="2160481"/>
                    <a:pt x="2696739" y="1799954"/>
                  </a:cubicBezTo>
                  <a:cubicBezTo>
                    <a:pt x="2667897" y="1381743"/>
                    <a:pt x="2329002" y="1042848"/>
                    <a:pt x="1910791" y="1014006"/>
                  </a:cubicBezTo>
                  <a:cubicBezTo>
                    <a:pt x="1672843" y="992375"/>
                    <a:pt x="1449317" y="1078901"/>
                    <a:pt x="1276264" y="1237533"/>
                  </a:cubicBezTo>
                  <a:cubicBezTo>
                    <a:pt x="1103211" y="1396164"/>
                    <a:pt x="1009474" y="1612480"/>
                    <a:pt x="1009474" y="1850428"/>
                  </a:cubicBezTo>
                  <a:lnTo>
                    <a:pt x="1009474" y="2355165"/>
                  </a:lnTo>
                  <a:lnTo>
                    <a:pt x="0" y="2355165"/>
                  </a:lnTo>
                  <a:lnTo>
                    <a:pt x="0" y="1850428"/>
                  </a:lnTo>
                  <a:cubicBezTo>
                    <a:pt x="0" y="1345691"/>
                    <a:pt x="216316" y="848164"/>
                    <a:pt x="584053" y="502059"/>
                  </a:cubicBezTo>
                  <a:cubicBezTo>
                    <a:pt x="912133" y="192908"/>
                    <a:pt x="1328541" y="16249"/>
                    <a:pt x="1775312" y="1068"/>
                  </a:cubicBezTo>
                  <a:close/>
                </a:path>
              </a:pathLst>
            </a:custGeom>
          </p:spPr>
        </p:pic>
        <p:pic>
          <p:nvPicPr>
            <p:cNvPr id="37" name="Picture 36" descr="A picture containing rainbow, nature&#10;&#10;Description automatically generated">
              <a:extLst>
                <a:ext uri="{FF2B5EF4-FFF2-40B4-BE49-F238E27FC236}">
                  <a16:creationId xmlns:a16="http://schemas.microsoft.com/office/drawing/2014/main" id="{0372AA69-9EA9-4382-B492-912780D11FA1}"/>
                </a:ext>
              </a:extLst>
            </p:cNvPr>
            <p:cNvPicPr>
              <a:picLocks noChangeAspect="1"/>
            </p:cNvPicPr>
            <p:nvPr/>
          </p:nvPicPr>
          <p:blipFill>
            <a:blip r:embed="rId4">
              <a:extLst>
                <a:ext uri="{28A0092B-C50C-407E-A947-70E740481C1C}">
                  <a14:useLocalDpi xmlns:a14="http://schemas.microsoft.com/office/drawing/2010/main"/>
                </a:ext>
              </a:extLst>
            </a:blip>
            <a:srcRect/>
            <a:stretch>
              <a:fillRect/>
            </a:stretch>
          </p:blipFill>
          <p:spPr>
            <a:xfrm>
              <a:off x="8112220" y="5645524"/>
              <a:ext cx="1009474" cy="1009474"/>
            </a:xfrm>
            <a:custGeom>
              <a:avLst/>
              <a:gdLst>
                <a:gd name="connsiteX0" fmla="*/ 0 w 1009474"/>
                <a:gd name="connsiteY0" fmla="*/ 0 h 1009474"/>
                <a:gd name="connsiteX1" fmla="*/ 1009474 w 1009474"/>
                <a:gd name="connsiteY1" fmla="*/ 0 h 1009474"/>
                <a:gd name="connsiteX2" fmla="*/ 1009474 w 1009474"/>
                <a:gd name="connsiteY2" fmla="*/ 1009474 h 1009474"/>
                <a:gd name="connsiteX3" fmla="*/ 0 w 1009474"/>
                <a:gd name="connsiteY3" fmla="*/ 1009474 h 1009474"/>
              </a:gdLst>
              <a:ahLst/>
              <a:cxnLst>
                <a:cxn ang="0">
                  <a:pos x="connsiteX0" y="connsiteY0"/>
                </a:cxn>
                <a:cxn ang="0">
                  <a:pos x="connsiteX1" y="connsiteY1"/>
                </a:cxn>
                <a:cxn ang="0">
                  <a:pos x="connsiteX2" y="connsiteY2"/>
                </a:cxn>
                <a:cxn ang="0">
                  <a:pos x="connsiteX3" y="connsiteY3"/>
                </a:cxn>
              </a:cxnLst>
              <a:rect l="l" t="t" r="r" b="b"/>
              <a:pathLst>
                <a:path w="1009474" h="1009474">
                  <a:moveTo>
                    <a:pt x="0" y="0"/>
                  </a:moveTo>
                  <a:lnTo>
                    <a:pt x="1009474" y="0"/>
                  </a:lnTo>
                  <a:lnTo>
                    <a:pt x="1009474" y="1009474"/>
                  </a:lnTo>
                  <a:lnTo>
                    <a:pt x="0" y="1009474"/>
                  </a:lnTo>
                  <a:close/>
                </a:path>
              </a:pathLst>
            </a:custGeom>
          </p:spPr>
        </p:pic>
      </p:grpSp>
      <p:sp>
        <p:nvSpPr>
          <p:cNvPr id="9" name="Title 1">
            <a:extLst>
              <a:ext uri="{FF2B5EF4-FFF2-40B4-BE49-F238E27FC236}">
                <a16:creationId xmlns:a16="http://schemas.microsoft.com/office/drawing/2014/main" id="{5BE610EF-74B8-4942-B67C-AA940B5BA442}"/>
              </a:ext>
            </a:extLst>
          </p:cNvPr>
          <p:cNvSpPr txBox="1">
            <a:spLocks/>
          </p:cNvSpPr>
          <p:nvPr/>
        </p:nvSpPr>
        <p:spPr>
          <a:xfrm>
            <a:off x="5145352" y="2472301"/>
            <a:ext cx="2082418" cy="2794000"/>
          </a:xfrm>
          <a:prstGeom prst="rect">
            <a:avLst/>
          </a:prstGeom>
        </p:spPr>
        <p:txBody>
          <a:bodyPr vert="horz" anchor="ctr"/>
          <a:lstStyle>
            <a:lvl1pPr algn="l" defTabSz="914400" rtl="0" eaLnBrk="1" latinLnBrk="0" hangingPunct="1">
              <a:lnSpc>
                <a:spcPct val="100000"/>
              </a:lnSpc>
              <a:spcBef>
                <a:spcPct val="0"/>
              </a:spcBef>
              <a:buNone/>
              <a:defRPr sz="4400" b="1" kern="1200">
                <a:solidFill>
                  <a:srgbClr val="5F4776"/>
                </a:solidFill>
                <a:latin typeface="+mj-lt"/>
                <a:ea typeface="+mj-ea"/>
                <a:cs typeface="+mj-cs"/>
              </a:defRPr>
            </a:lvl1pPr>
          </a:lstStyle>
          <a:p>
            <a:pPr fontAlgn="auto">
              <a:spcAft>
                <a:spcPts val="0"/>
              </a:spcAft>
            </a:pPr>
            <a:r>
              <a:rPr lang="en-US" sz="19900" dirty="0"/>
              <a:t>A</a:t>
            </a:r>
            <a:endParaRPr lang="ro-RO" sz="19900" dirty="0"/>
          </a:p>
        </p:txBody>
      </p:sp>
      <p:sp>
        <p:nvSpPr>
          <p:cNvPr id="10" name="Title 1">
            <a:extLst>
              <a:ext uri="{FF2B5EF4-FFF2-40B4-BE49-F238E27FC236}">
                <a16:creationId xmlns:a16="http://schemas.microsoft.com/office/drawing/2014/main" id="{E60680CE-C8E2-497F-87B1-D142312204B2}"/>
              </a:ext>
            </a:extLst>
          </p:cNvPr>
          <p:cNvSpPr txBox="1">
            <a:spLocks/>
          </p:cNvSpPr>
          <p:nvPr/>
        </p:nvSpPr>
        <p:spPr>
          <a:xfrm>
            <a:off x="4046609" y="2139785"/>
            <a:ext cx="2082418" cy="2794000"/>
          </a:xfrm>
          <a:prstGeom prst="rect">
            <a:avLst/>
          </a:prstGeom>
        </p:spPr>
        <p:txBody>
          <a:bodyPr vert="horz" anchor="ctr"/>
          <a:lstStyle>
            <a:lvl1pPr algn="l" defTabSz="914400" rtl="0" eaLnBrk="1" latinLnBrk="0" hangingPunct="1">
              <a:lnSpc>
                <a:spcPct val="100000"/>
              </a:lnSpc>
              <a:spcBef>
                <a:spcPct val="0"/>
              </a:spcBef>
              <a:buNone/>
              <a:defRPr sz="4400" b="1" kern="1200">
                <a:solidFill>
                  <a:srgbClr val="5F4776"/>
                </a:solidFill>
                <a:latin typeface="+mj-lt"/>
                <a:ea typeface="+mj-ea"/>
                <a:cs typeface="+mj-cs"/>
              </a:defRPr>
            </a:lvl1pPr>
          </a:lstStyle>
          <a:p>
            <a:pPr fontAlgn="auto">
              <a:spcAft>
                <a:spcPts val="0"/>
              </a:spcAft>
            </a:pPr>
            <a:r>
              <a:rPr lang="en-US" sz="8800" dirty="0"/>
              <a:t>&amp;</a:t>
            </a:r>
            <a:endParaRPr lang="ro-RO" sz="8800" dirty="0"/>
          </a:p>
        </p:txBody>
      </p:sp>
      <p:pic>
        <p:nvPicPr>
          <p:cNvPr id="44038" name="Picture 6">
            <a:extLst>
              <a:ext uri="{FF2B5EF4-FFF2-40B4-BE49-F238E27FC236}">
                <a16:creationId xmlns:a16="http://schemas.microsoft.com/office/drawing/2014/main" id="{AD6F22A2-ECBF-4B9B-89E0-2A530179FB7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3751637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445136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9BF269-01EE-18C4-2C73-3C2663E8397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700463F-D7D3-E7FC-156E-8D2DAE9A5BC9}"/>
              </a:ext>
            </a:extLst>
          </p:cNvPr>
          <p:cNvSpPr>
            <a:spLocks noGrp="1"/>
          </p:cNvSpPr>
          <p:nvPr>
            <p:ph type="title"/>
          </p:nvPr>
        </p:nvSpPr>
        <p:spPr>
          <a:xfrm>
            <a:off x="483469" y="254642"/>
            <a:ext cx="9164700" cy="711312"/>
          </a:xfrm>
        </p:spPr>
        <p:txBody>
          <a:bodyPr vert="horz">
            <a:normAutofit fontScale="90000"/>
          </a:bodyPr>
          <a:lstStyle/>
          <a:p>
            <a:r>
              <a:rPr lang="en-US" dirty="0"/>
              <a:t>FEELD Case Study - Vulnerabilities</a:t>
            </a:r>
            <a:endParaRPr lang="ro-RO" dirty="0"/>
          </a:p>
        </p:txBody>
      </p:sp>
      <p:sp>
        <p:nvSpPr>
          <p:cNvPr id="10" name="Footer Placeholder 3">
            <a:extLst>
              <a:ext uri="{FF2B5EF4-FFF2-40B4-BE49-F238E27FC236}">
                <a16:creationId xmlns:a16="http://schemas.microsoft.com/office/drawing/2014/main" id="{5C803CF4-CED8-5635-9792-753142A92B5B}"/>
              </a:ext>
            </a:extLst>
          </p:cNvPr>
          <p:cNvSpPr>
            <a:spLocks noGrp="1"/>
          </p:cNvSpPr>
          <p:nvPr>
            <p:ph type="ftr" sz="quarter" idx="10"/>
          </p:nvPr>
        </p:nvSpPr>
        <p:spPr/>
        <p:txBody>
          <a:bodyPr/>
          <a:lstStyle/>
          <a:p>
            <a:r>
              <a:rPr lang="en-US" dirty="0">
                <a:solidFill>
                  <a:srgbClr val="10CFC9"/>
                </a:solidFill>
              </a:rPr>
              <a:t>Fixing Security pain points</a:t>
            </a:r>
          </a:p>
        </p:txBody>
      </p:sp>
      <p:sp>
        <p:nvSpPr>
          <p:cNvPr id="5" name="Slide Number Placeholder 4">
            <a:extLst>
              <a:ext uri="{FF2B5EF4-FFF2-40B4-BE49-F238E27FC236}">
                <a16:creationId xmlns:a16="http://schemas.microsoft.com/office/drawing/2014/main" id="{FAE2B444-8ED9-38DB-3C23-776CEF74FD2D}"/>
              </a:ext>
            </a:extLst>
          </p:cNvPr>
          <p:cNvSpPr>
            <a:spLocks noGrp="1"/>
          </p:cNvSpPr>
          <p:nvPr>
            <p:ph type="sldNum" sz="quarter" idx="11"/>
          </p:nvPr>
        </p:nvSpPr>
        <p:spPr/>
        <p:txBody>
          <a:bodyPr/>
          <a:lstStyle/>
          <a:p>
            <a:fld id="{4C012138-8E1B-0248-81B8-1431062B3210}" type="slidenum">
              <a:rPr lang="ro-RO" smtClean="0"/>
              <a:pPr/>
              <a:t>8</a:t>
            </a:fld>
            <a:endParaRPr lang="ro-RO" dirty="0"/>
          </a:p>
        </p:txBody>
      </p:sp>
      <p:sp>
        <p:nvSpPr>
          <p:cNvPr id="106" name="TextBox 105">
            <a:extLst>
              <a:ext uri="{FF2B5EF4-FFF2-40B4-BE49-F238E27FC236}">
                <a16:creationId xmlns:a16="http://schemas.microsoft.com/office/drawing/2014/main" id="{FFCB3262-6CD2-25BA-F18F-095DA61E3EF9}"/>
              </a:ext>
            </a:extLst>
          </p:cNvPr>
          <p:cNvSpPr txBox="1"/>
          <p:nvPr/>
        </p:nvSpPr>
        <p:spPr>
          <a:xfrm>
            <a:off x="9196961" y="3512701"/>
            <a:ext cx="2361080" cy="923330"/>
          </a:xfrm>
          <a:prstGeom prst="rect">
            <a:avLst/>
          </a:prstGeom>
          <a:noFill/>
        </p:spPr>
        <p:txBody>
          <a:bodyPr wrap="square">
            <a:spAutoFit/>
          </a:bodyPr>
          <a:lstStyle/>
          <a:p>
            <a:r>
              <a:rPr lang="en-GB" dirty="0">
                <a:solidFill>
                  <a:schemeClr val="accent1"/>
                </a:solidFill>
                <a:latin typeface="+mn-lt"/>
              </a:rPr>
              <a:t>#1 Broken Object Level Authorization</a:t>
            </a:r>
            <a:br>
              <a:rPr lang="en-GB" dirty="0">
                <a:solidFill>
                  <a:schemeClr val="accent1"/>
                </a:solidFill>
                <a:latin typeface="+mn-lt"/>
              </a:rPr>
            </a:br>
            <a:r>
              <a:rPr lang="en-GB" dirty="0">
                <a:solidFill>
                  <a:schemeClr val="accent1"/>
                </a:solidFill>
                <a:latin typeface="+mn-lt"/>
              </a:rPr>
              <a:t>Category</a:t>
            </a:r>
          </a:p>
        </p:txBody>
      </p:sp>
      <p:cxnSp>
        <p:nvCxnSpPr>
          <p:cNvPr id="116" name="Straight Connector 115">
            <a:extLst>
              <a:ext uri="{FF2B5EF4-FFF2-40B4-BE49-F238E27FC236}">
                <a16:creationId xmlns:a16="http://schemas.microsoft.com/office/drawing/2014/main" id="{06E1F608-EF16-5317-75F6-9B0A3B7530A0}"/>
              </a:ext>
            </a:extLst>
          </p:cNvPr>
          <p:cNvCxnSpPr>
            <a:cxnSpLocks/>
          </p:cNvCxnSpPr>
          <p:nvPr/>
        </p:nvCxnSpPr>
        <p:spPr>
          <a:xfrm>
            <a:off x="8627264" y="2542307"/>
            <a:ext cx="0" cy="2423232"/>
          </a:xfrm>
          <a:prstGeom prst="line">
            <a:avLst/>
          </a:prstGeom>
        </p:spPr>
        <p:style>
          <a:lnRef idx="1">
            <a:schemeClr val="accent1"/>
          </a:lnRef>
          <a:fillRef idx="0">
            <a:schemeClr val="accent1"/>
          </a:fillRef>
          <a:effectRef idx="0">
            <a:schemeClr val="accent1"/>
          </a:effectRef>
          <a:fontRef idx="minor">
            <a:schemeClr val="tx1"/>
          </a:fontRef>
        </p:style>
      </p:cxnSp>
      <p:pic>
        <p:nvPicPr>
          <p:cNvPr id="17424" name="Picture 16">
            <a:extLst>
              <a:ext uri="{FF2B5EF4-FFF2-40B4-BE49-F238E27FC236}">
                <a16:creationId xmlns:a16="http://schemas.microsoft.com/office/drawing/2014/main" id="{22E3899F-FA96-AB4F-3AFC-D069C05F8F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a:extLst>
              <a:ext uri="{FF2B5EF4-FFF2-40B4-BE49-F238E27FC236}">
                <a16:creationId xmlns:a16="http://schemas.microsoft.com/office/drawing/2014/main" id="{BA3FD480-5A38-A9A9-324B-4DEC296CBB51}"/>
              </a:ext>
            </a:extLst>
          </p:cNvPr>
          <p:cNvSpPr txBox="1"/>
          <p:nvPr/>
        </p:nvSpPr>
        <p:spPr>
          <a:xfrm>
            <a:off x="483469" y="1666042"/>
            <a:ext cx="6929702" cy="3693319"/>
          </a:xfrm>
          <a:prstGeom prst="rect">
            <a:avLst/>
          </a:prstGeom>
          <a:noFill/>
        </p:spPr>
        <p:txBody>
          <a:bodyPr wrap="square">
            <a:spAutoFit/>
          </a:bodyPr>
          <a:lstStyle/>
          <a:p>
            <a:pPr algn="l">
              <a:buFont typeface="+mj-lt"/>
              <a:buAutoNum type="arabicPeriod"/>
            </a:pPr>
            <a:r>
              <a:rPr lang="en-GB" b="0" i="0" dirty="0">
                <a:solidFill>
                  <a:srgbClr val="212529"/>
                </a:solidFill>
                <a:effectLst/>
                <a:latin typeface="Kanit" pitchFamily="2" charset="-34"/>
                <a:cs typeface="Kanit" pitchFamily="2" charset="-34"/>
              </a:rPr>
              <a:t>Disclosure of profile information to non-premium users</a:t>
            </a:r>
            <a:br>
              <a:rPr lang="en-GB" b="0" i="0" dirty="0">
                <a:solidFill>
                  <a:srgbClr val="212529"/>
                </a:solidFill>
                <a:effectLst/>
                <a:latin typeface="Kanit" pitchFamily="2" charset="-34"/>
                <a:cs typeface="Kanit" pitchFamily="2" charset="-34"/>
              </a:rPr>
            </a:br>
            <a:br>
              <a:rPr lang="en-GB" b="0" i="0" dirty="0">
                <a:solidFill>
                  <a:srgbClr val="212529"/>
                </a:solidFill>
                <a:effectLst/>
                <a:latin typeface="Kanit" pitchFamily="2" charset="-34"/>
                <a:cs typeface="Kanit" pitchFamily="2" charset="-34"/>
              </a:rPr>
            </a:br>
            <a:endParaRPr lang="en-GB" b="0" i="0" dirty="0">
              <a:solidFill>
                <a:srgbClr val="212529"/>
              </a:solidFill>
              <a:effectLst/>
              <a:latin typeface="Kanit" pitchFamily="2" charset="-34"/>
              <a:cs typeface="Kanit" pitchFamily="2" charset="-34"/>
            </a:endParaRPr>
          </a:p>
          <a:p>
            <a:pPr algn="l">
              <a:buFont typeface="+mj-lt"/>
              <a:buAutoNum type="arabicPeriod"/>
            </a:pPr>
            <a:r>
              <a:rPr lang="en-GB" b="0" i="0" dirty="0">
                <a:solidFill>
                  <a:srgbClr val="212529"/>
                </a:solidFill>
                <a:effectLst/>
                <a:latin typeface="Kanit" pitchFamily="2" charset="-34"/>
                <a:cs typeface="Kanit" pitchFamily="2" charset="-34"/>
              </a:rPr>
              <a:t>Read other people’s messages </a:t>
            </a:r>
          </a:p>
          <a:p>
            <a:pPr algn="l">
              <a:buFont typeface="+mj-lt"/>
              <a:buAutoNum type="arabicPeriod"/>
            </a:pPr>
            <a:r>
              <a:rPr lang="en-GB" b="0" i="0" dirty="0">
                <a:solidFill>
                  <a:srgbClr val="212529"/>
                </a:solidFill>
                <a:effectLst/>
                <a:latin typeface="Kanit" pitchFamily="2" charset="-34"/>
                <a:cs typeface="Kanit" pitchFamily="2" charset="-34"/>
              </a:rPr>
              <a:t>Unauthenticated access to other people’s attachments (photos &amp; videos) from their chats </a:t>
            </a:r>
          </a:p>
          <a:p>
            <a:pPr algn="l">
              <a:buFont typeface="+mj-lt"/>
              <a:buAutoNum type="arabicPeriod"/>
            </a:pPr>
            <a:r>
              <a:rPr lang="en-GB" b="0" i="0" dirty="0">
                <a:solidFill>
                  <a:srgbClr val="212529"/>
                </a:solidFill>
                <a:effectLst/>
                <a:latin typeface="Kanit" pitchFamily="2" charset="-34"/>
                <a:cs typeface="Kanit" pitchFamily="2" charset="-34"/>
              </a:rPr>
              <a:t>Delete, recover and edit other people’s messages </a:t>
            </a:r>
          </a:p>
          <a:p>
            <a:pPr algn="l">
              <a:buFont typeface="+mj-lt"/>
              <a:buAutoNum type="arabicPeriod"/>
            </a:pPr>
            <a:r>
              <a:rPr lang="en-GB" b="0" i="0" dirty="0">
                <a:solidFill>
                  <a:srgbClr val="212529"/>
                </a:solidFill>
                <a:effectLst/>
                <a:latin typeface="Kanit" pitchFamily="2" charset="-34"/>
                <a:cs typeface="Kanit" pitchFamily="2" charset="-34"/>
              </a:rPr>
              <a:t>Update someone else’s profile information </a:t>
            </a:r>
          </a:p>
          <a:p>
            <a:pPr algn="l">
              <a:buFont typeface="+mj-lt"/>
              <a:buAutoNum type="arabicPeriod"/>
            </a:pPr>
            <a:r>
              <a:rPr lang="en-GB" b="0" i="0" dirty="0">
                <a:solidFill>
                  <a:srgbClr val="212529"/>
                </a:solidFill>
                <a:effectLst/>
                <a:latin typeface="Kanit" pitchFamily="2" charset="-34"/>
                <a:cs typeface="Kanit" pitchFamily="2" charset="-34"/>
              </a:rPr>
              <a:t>Get a ‘Like’ from any user profile </a:t>
            </a:r>
          </a:p>
          <a:p>
            <a:pPr algn="l">
              <a:buFont typeface="+mj-lt"/>
              <a:buAutoNum type="arabicPeriod"/>
            </a:pPr>
            <a:r>
              <a:rPr lang="en-GB" b="0" i="0" dirty="0">
                <a:solidFill>
                  <a:srgbClr val="212529"/>
                </a:solidFill>
                <a:effectLst/>
                <a:latin typeface="Kanit" pitchFamily="2" charset="-34"/>
                <a:cs typeface="Kanit" pitchFamily="2" charset="-34"/>
              </a:rPr>
              <a:t>Send messages in other people’s chat </a:t>
            </a:r>
          </a:p>
          <a:p>
            <a:pPr algn="l">
              <a:buFont typeface="+mj-lt"/>
              <a:buAutoNum type="arabicPeriod"/>
            </a:pPr>
            <a:r>
              <a:rPr lang="en-GB" b="0" i="0" dirty="0">
                <a:solidFill>
                  <a:srgbClr val="212529"/>
                </a:solidFill>
                <a:effectLst/>
                <a:latin typeface="Kanit" pitchFamily="2" charset="-34"/>
                <a:cs typeface="Kanit" pitchFamily="2" charset="-34"/>
              </a:rPr>
              <a:t>View other people’s matches</a:t>
            </a:r>
          </a:p>
          <a:p>
            <a:br>
              <a:rPr lang="en-GB" dirty="0"/>
            </a:br>
            <a:endParaRPr lang="en-GB" dirty="0">
              <a:solidFill>
                <a:schemeClr val="accent1"/>
              </a:solidFill>
              <a:latin typeface="+mn-lt"/>
            </a:endParaRPr>
          </a:p>
        </p:txBody>
      </p:sp>
      <p:sp>
        <p:nvSpPr>
          <p:cNvPr id="11" name="TextBox 10">
            <a:extLst>
              <a:ext uri="{FF2B5EF4-FFF2-40B4-BE49-F238E27FC236}">
                <a16:creationId xmlns:a16="http://schemas.microsoft.com/office/drawing/2014/main" id="{540E6F0C-7195-42BB-EF7A-79503EF37787}"/>
              </a:ext>
            </a:extLst>
          </p:cNvPr>
          <p:cNvSpPr txBox="1"/>
          <p:nvPr/>
        </p:nvSpPr>
        <p:spPr>
          <a:xfrm>
            <a:off x="9196962" y="1447657"/>
            <a:ext cx="2995038" cy="923330"/>
          </a:xfrm>
          <a:prstGeom prst="rect">
            <a:avLst/>
          </a:prstGeom>
          <a:noFill/>
        </p:spPr>
        <p:txBody>
          <a:bodyPr wrap="square">
            <a:spAutoFit/>
          </a:bodyPr>
          <a:lstStyle/>
          <a:p>
            <a:r>
              <a:rPr lang="en-GB" dirty="0">
                <a:solidFill>
                  <a:schemeClr val="accent1"/>
                </a:solidFill>
                <a:latin typeface="+mn-lt"/>
              </a:rPr>
              <a:t>#3 Broken Object Property Level Authorization</a:t>
            </a:r>
            <a:br>
              <a:rPr lang="en-GB" dirty="0">
                <a:solidFill>
                  <a:schemeClr val="accent1"/>
                </a:solidFill>
                <a:latin typeface="+mn-lt"/>
              </a:rPr>
            </a:br>
            <a:r>
              <a:rPr lang="en-GB" dirty="0">
                <a:solidFill>
                  <a:schemeClr val="accent1"/>
                </a:solidFill>
                <a:latin typeface="+mn-lt"/>
              </a:rPr>
              <a:t>Category</a:t>
            </a:r>
          </a:p>
        </p:txBody>
      </p:sp>
      <p:cxnSp>
        <p:nvCxnSpPr>
          <p:cNvPr id="13" name="Straight Connector 12">
            <a:extLst>
              <a:ext uri="{FF2B5EF4-FFF2-40B4-BE49-F238E27FC236}">
                <a16:creationId xmlns:a16="http://schemas.microsoft.com/office/drawing/2014/main" id="{A76C03DE-5793-656D-E643-134F7D860DEF}"/>
              </a:ext>
            </a:extLst>
          </p:cNvPr>
          <p:cNvCxnSpPr>
            <a:cxnSpLocks/>
          </p:cNvCxnSpPr>
          <p:nvPr/>
        </p:nvCxnSpPr>
        <p:spPr>
          <a:xfrm>
            <a:off x="8627264" y="1400537"/>
            <a:ext cx="0" cy="879676"/>
          </a:xfrm>
          <a:prstGeom prst="line">
            <a:avLst/>
          </a:prstGeom>
        </p:spPr>
        <p:style>
          <a:lnRef idx="1">
            <a:schemeClr val="accent1"/>
          </a:lnRef>
          <a:fillRef idx="0">
            <a:schemeClr val="accent1"/>
          </a:fillRef>
          <a:effectRef idx="0">
            <a:schemeClr val="accent1"/>
          </a:effectRef>
          <a:fontRef idx="minor">
            <a:schemeClr val="tx1"/>
          </a:fontRef>
        </p:style>
      </p:cxnSp>
      <p:pic>
        <p:nvPicPr>
          <p:cNvPr id="4" name="Picture 3" descr="A group of colorful rectangular objects&#10;&#10;Description automatically generated">
            <a:extLst>
              <a:ext uri="{FF2B5EF4-FFF2-40B4-BE49-F238E27FC236}">
                <a16:creationId xmlns:a16="http://schemas.microsoft.com/office/drawing/2014/main" id="{BDBC0C31-618E-97C2-BC8A-D4BA44ABC371}"/>
              </a:ext>
            </a:extLst>
          </p:cNvPr>
          <p:cNvPicPr>
            <a:picLocks noChangeAspect="1"/>
          </p:cNvPicPr>
          <p:nvPr/>
        </p:nvPicPr>
        <p:blipFill>
          <a:blip r:embed="rId4"/>
          <a:stretch>
            <a:fillRect/>
          </a:stretch>
        </p:blipFill>
        <p:spPr>
          <a:xfrm>
            <a:off x="8780811" y="1447657"/>
            <a:ext cx="416150" cy="416150"/>
          </a:xfrm>
          <a:prstGeom prst="rect">
            <a:avLst/>
          </a:prstGeom>
        </p:spPr>
      </p:pic>
      <p:pic>
        <p:nvPicPr>
          <p:cNvPr id="7" name="Picture 6" descr="A group of colorful rectangular objects&#10;&#10;Description automatically generated">
            <a:extLst>
              <a:ext uri="{FF2B5EF4-FFF2-40B4-BE49-F238E27FC236}">
                <a16:creationId xmlns:a16="http://schemas.microsoft.com/office/drawing/2014/main" id="{12A241CA-B843-E107-E553-A28A62AAD9D8}"/>
              </a:ext>
            </a:extLst>
          </p:cNvPr>
          <p:cNvPicPr>
            <a:picLocks noChangeAspect="1"/>
          </p:cNvPicPr>
          <p:nvPr/>
        </p:nvPicPr>
        <p:blipFill>
          <a:blip r:embed="rId4"/>
          <a:stretch>
            <a:fillRect/>
          </a:stretch>
        </p:blipFill>
        <p:spPr>
          <a:xfrm>
            <a:off x="8780811" y="3508985"/>
            <a:ext cx="416150" cy="416150"/>
          </a:xfrm>
          <a:prstGeom prst="rect">
            <a:avLst/>
          </a:prstGeom>
        </p:spPr>
      </p:pic>
    </p:spTree>
    <p:extLst>
      <p:ext uri="{BB962C8B-B14F-4D97-AF65-F5344CB8AC3E}">
        <p14:creationId xmlns:p14="http://schemas.microsoft.com/office/powerpoint/2010/main" val="22720497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FA603F-CA8C-837C-8E62-BD75FBA7214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A160B98-3717-74BB-2A10-AB8AA7E015A4}"/>
              </a:ext>
            </a:extLst>
          </p:cNvPr>
          <p:cNvSpPr>
            <a:spLocks noGrp="1"/>
          </p:cNvSpPr>
          <p:nvPr>
            <p:ph type="title"/>
          </p:nvPr>
        </p:nvSpPr>
        <p:spPr>
          <a:xfrm>
            <a:off x="483469" y="254643"/>
            <a:ext cx="8058648" cy="1224460"/>
          </a:xfrm>
        </p:spPr>
        <p:txBody>
          <a:bodyPr vert="horz">
            <a:normAutofit/>
          </a:bodyPr>
          <a:lstStyle/>
          <a:p>
            <a:r>
              <a:rPr lang="en-US" sz="2800" dirty="0"/>
              <a:t>Vulnerability #1 - Disclosure of profile information to non-premium users</a:t>
            </a:r>
            <a:endParaRPr lang="ro-RO" sz="2800" dirty="0"/>
          </a:p>
        </p:txBody>
      </p:sp>
      <p:sp>
        <p:nvSpPr>
          <p:cNvPr id="10" name="Footer Placeholder 3">
            <a:extLst>
              <a:ext uri="{FF2B5EF4-FFF2-40B4-BE49-F238E27FC236}">
                <a16:creationId xmlns:a16="http://schemas.microsoft.com/office/drawing/2014/main" id="{8A2E9B72-EAEB-2C30-F470-6DB52F0E3098}"/>
              </a:ext>
            </a:extLst>
          </p:cNvPr>
          <p:cNvSpPr>
            <a:spLocks noGrp="1"/>
          </p:cNvSpPr>
          <p:nvPr>
            <p:ph type="ftr" sz="quarter" idx="10"/>
          </p:nvPr>
        </p:nvSpPr>
        <p:spPr/>
        <p:txBody>
          <a:bodyPr/>
          <a:lstStyle/>
          <a:p>
            <a:r>
              <a:rPr lang="en-US" dirty="0">
                <a:solidFill>
                  <a:srgbClr val="10CFC9"/>
                </a:solidFill>
              </a:rPr>
              <a:t>Fixing Security pain points</a:t>
            </a:r>
          </a:p>
        </p:txBody>
      </p:sp>
      <p:sp>
        <p:nvSpPr>
          <p:cNvPr id="5" name="Slide Number Placeholder 4">
            <a:extLst>
              <a:ext uri="{FF2B5EF4-FFF2-40B4-BE49-F238E27FC236}">
                <a16:creationId xmlns:a16="http://schemas.microsoft.com/office/drawing/2014/main" id="{0346B40A-F53B-D71B-3E2D-D34448A28ED3}"/>
              </a:ext>
            </a:extLst>
          </p:cNvPr>
          <p:cNvSpPr>
            <a:spLocks noGrp="1"/>
          </p:cNvSpPr>
          <p:nvPr>
            <p:ph type="sldNum" sz="quarter" idx="11"/>
          </p:nvPr>
        </p:nvSpPr>
        <p:spPr/>
        <p:txBody>
          <a:bodyPr/>
          <a:lstStyle/>
          <a:p>
            <a:fld id="{4C012138-8E1B-0248-81B8-1431062B3210}" type="slidenum">
              <a:rPr lang="ro-RO" smtClean="0"/>
              <a:pPr/>
              <a:t>9</a:t>
            </a:fld>
            <a:endParaRPr lang="ro-RO" dirty="0"/>
          </a:p>
        </p:txBody>
      </p:sp>
      <p:pic>
        <p:nvPicPr>
          <p:cNvPr id="17424" name="Picture 16">
            <a:extLst>
              <a:ext uri="{FF2B5EF4-FFF2-40B4-BE49-F238E27FC236}">
                <a16:creationId xmlns:a16="http://schemas.microsoft.com/office/drawing/2014/main" id="{C1B89DA1-732E-3049-C4A6-C486C1E39C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a:extLst>
              <a:ext uri="{FF2B5EF4-FFF2-40B4-BE49-F238E27FC236}">
                <a16:creationId xmlns:a16="http://schemas.microsoft.com/office/drawing/2014/main" id="{DCAFDA95-6F15-C971-B897-1B7324EA7D86}"/>
              </a:ext>
            </a:extLst>
          </p:cNvPr>
          <p:cNvSpPr txBox="1"/>
          <p:nvPr/>
        </p:nvSpPr>
        <p:spPr>
          <a:xfrm>
            <a:off x="483469" y="1666042"/>
            <a:ext cx="6929702" cy="3693319"/>
          </a:xfrm>
          <a:prstGeom prst="rect">
            <a:avLst/>
          </a:prstGeom>
          <a:noFill/>
        </p:spPr>
        <p:txBody>
          <a:bodyPr wrap="square">
            <a:spAutoFit/>
          </a:bodyPr>
          <a:lstStyle/>
          <a:p>
            <a:r>
              <a:rPr lang="en-GB" b="1" i="0" dirty="0">
                <a:solidFill>
                  <a:srgbClr val="212529"/>
                </a:solidFill>
                <a:effectLst/>
                <a:latin typeface="Kanit" pitchFamily="2" charset="-34"/>
                <a:cs typeface="Kanit" pitchFamily="2" charset="-34"/>
              </a:rPr>
              <a:t>Details</a:t>
            </a:r>
            <a:r>
              <a:rPr lang="en-GB" b="0" i="0" dirty="0">
                <a:solidFill>
                  <a:srgbClr val="212529"/>
                </a:solidFill>
                <a:effectLst/>
                <a:latin typeface="Kanit" pitchFamily="2" charset="-34"/>
                <a:cs typeface="Kanit" pitchFamily="2" charset="-34"/>
              </a:rPr>
              <a:t>: The ‘basic’ user will no longer need to pay for a ‘premium’ subscription to get a premium benefit.</a:t>
            </a:r>
          </a:p>
          <a:p>
            <a:pPr marL="285750" indent="-285750">
              <a:buFont typeface="Arial" panose="020B0604020202020204" pitchFamily="34" charset="0"/>
              <a:buChar char="•"/>
            </a:pPr>
            <a:r>
              <a:rPr lang="en-GB" b="0" i="0" dirty="0">
                <a:solidFill>
                  <a:srgbClr val="212529"/>
                </a:solidFill>
                <a:effectLst/>
                <a:latin typeface="Kanit" pitchFamily="2" charset="-34"/>
                <a:cs typeface="Kanit" pitchFamily="2" charset="-34"/>
              </a:rPr>
              <a:t>As a </a:t>
            </a:r>
            <a:r>
              <a:rPr lang="en-GB" b="1" i="0" dirty="0">
                <a:solidFill>
                  <a:srgbClr val="212529"/>
                </a:solidFill>
                <a:effectLst/>
                <a:latin typeface="Kanit" pitchFamily="2" charset="-34"/>
                <a:cs typeface="Kanit" pitchFamily="2" charset="-34"/>
              </a:rPr>
              <a:t>basic </a:t>
            </a:r>
            <a:r>
              <a:rPr lang="en-GB" b="0" i="0" dirty="0">
                <a:solidFill>
                  <a:srgbClr val="212529"/>
                </a:solidFill>
                <a:effectLst/>
                <a:latin typeface="Kanit" pitchFamily="2" charset="-34"/>
                <a:cs typeface="Kanit" pitchFamily="2" charset="-34"/>
              </a:rPr>
              <a:t>user, in the ‘Likes’ menu, you see who liked your profile, but you only get limited information, such as:</a:t>
            </a:r>
          </a:p>
          <a:p>
            <a:pPr marL="742950" lvl="1" indent="-285750">
              <a:buFont typeface="Arial" panose="020B0604020202020204" pitchFamily="34" charset="0"/>
              <a:buChar char="•"/>
            </a:pPr>
            <a:r>
              <a:rPr lang="en-GB" b="0" i="0" dirty="0">
                <a:solidFill>
                  <a:srgbClr val="212529"/>
                </a:solidFill>
                <a:effectLst/>
                <a:latin typeface="Kanit" pitchFamily="2" charset="-34"/>
                <a:cs typeface="Kanit" pitchFamily="2" charset="-34"/>
              </a:rPr>
              <a:t> the name and </a:t>
            </a:r>
          </a:p>
          <a:p>
            <a:pPr marL="742950" lvl="1" indent="-285750">
              <a:buFont typeface="Arial" panose="020B0604020202020204" pitchFamily="34" charset="0"/>
              <a:buChar char="•"/>
            </a:pPr>
            <a:r>
              <a:rPr lang="en-GB" b="0" i="0" dirty="0">
                <a:solidFill>
                  <a:srgbClr val="212529"/>
                </a:solidFill>
                <a:effectLst/>
                <a:latin typeface="Kanit" pitchFamily="2" charset="-34"/>
                <a:cs typeface="Kanit" pitchFamily="2" charset="-34"/>
              </a:rPr>
              <a:t>the blurred photos of the ‘like’ sender, </a:t>
            </a:r>
          </a:p>
          <a:p>
            <a:pPr marL="285750" indent="-285750">
              <a:buFont typeface="Arial" panose="020B0604020202020204" pitchFamily="34" charset="0"/>
              <a:buChar char="•"/>
            </a:pPr>
            <a:r>
              <a:rPr lang="en-GB" b="0" i="0" dirty="0">
                <a:solidFill>
                  <a:srgbClr val="212529"/>
                </a:solidFill>
                <a:effectLst/>
                <a:latin typeface="Kanit" pitchFamily="2" charset="-34"/>
                <a:cs typeface="Kanit" pitchFamily="2" charset="-34"/>
              </a:rPr>
              <a:t>As a </a:t>
            </a:r>
            <a:r>
              <a:rPr lang="en-GB" b="1" i="0" dirty="0">
                <a:solidFill>
                  <a:srgbClr val="212529"/>
                </a:solidFill>
                <a:effectLst/>
                <a:latin typeface="Kanit" pitchFamily="2" charset="-34"/>
                <a:cs typeface="Kanit" pitchFamily="2" charset="-34"/>
              </a:rPr>
              <a:t>premium</a:t>
            </a:r>
            <a:r>
              <a:rPr lang="en-GB" b="0" i="0" dirty="0">
                <a:solidFill>
                  <a:srgbClr val="212529"/>
                </a:solidFill>
                <a:effectLst/>
                <a:latin typeface="Kanit" pitchFamily="2" charset="-34"/>
                <a:cs typeface="Kanit" pitchFamily="2" charset="-34"/>
              </a:rPr>
              <a:t> user you get all the information available about the sender.</a:t>
            </a:r>
          </a:p>
          <a:p>
            <a:pPr marL="285750" indent="-285750">
              <a:buFont typeface="Arial" panose="020B0604020202020204" pitchFamily="34" charset="0"/>
              <a:buChar char="•"/>
            </a:pPr>
            <a:endParaRPr lang="en-GB" dirty="0">
              <a:solidFill>
                <a:srgbClr val="212529"/>
              </a:solidFill>
              <a:latin typeface="Kanit" pitchFamily="2" charset="-34"/>
              <a:cs typeface="Kanit" pitchFamily="2" charset="-34"/>
            </a:endParaRPr>
          </a:p>
          <a:p>
            <a:r>
              <a:rPr lang="en-GB" b="0" i="0" dirty="0">
                <a:solidFill>
                  <a:srgbClr val="212529"/>
                </a:solidFill>
                <a:effectLst/>
                <a:latin typeface="Kanit" pitchFamily="2" charset="-34"/>
                <a:cs typeface="Kanit" pitchFamily="2" charset="-34"/>
              </a:rPr>
              <a:t>However, if you use a proxy tool such as Burp to intercept the request and response, you will find in the response </a:t>
            </a:r>
            <a:r>
              <a:rPr lang="en-GB" b="0" i="0" u="sng" dirty="0">
                <a:solidFill>
                  <a:srgbClr val="212529"/>
                </a:solidFill>
                <a:effectLst/>
                <a:latin typeface="Kanit" pitchFamily="2" charset="-34"/>
                <a:cs typeface="Kanit" pitchFamily="2" charset="-34"/>
              </a:rPr>
              <a:t>all the information available </a:t>
            </a:r>
            <a:r>
              <a:rPr lang="en-GB" b="0" i="0" dirty="0">
                <a:solidFill>
                  <a:srgbClr val="212529"/>
                </a:solidFill>
                <a:effectLst/>
                <a:latin typeface="Kanit" pitchFamily="2" charset="-34"/>
                <a:cs typeface="Kanit" pitchFamily="2" charset="-34"/>
              </a:rPr>
              <a:t>about the ‘like’ senders, just like a premium user.</a:t>
            </a:r>
            <a:endParaRPr lang="en-GB" dirty="0">
              <a:solidFill>
                <a:schemeClr val="accent1"/>
              </a:solidFill>
              <a:latin typeface="+mn-lt"/>
            </a:endParaRPr>
          </a:p>
        </p:txBody>
      </p:sp>
      <p:sp>
        <p:nvSpPr>
          <p:cNvPr id="7" name="TextBox 6">
            <a:extLst>
              <a:ext uri="{FF2B5EF4-FFF2-40B4-BE49-F238E27FC236}">
                <a16:creationId xmlns:a16="http://schemas.microsoft.com/office/drawing/2014/main" id="{145BCCA1-6DD4-A5FB-312B-73AD03ADAFDE}"/>
              </a:ext>
            </a:extLst>
          </p:cNvPr>
          <p:cNvSpPr txBox="1"/>
          <p:nvPr/>
        </p:nvSpPr>
        <p:spPr>
          <a:xfrm>
            <a:off x="9196961" y="510258"/>
            <a:ext cx="2995038" cy="923330"/>
          </a:xfrm>
          <a:prstGeom prst="rect">
            <a:avLst/>
          </a:prstGeom>
          <a:noFill/>
        </p:spPr>
        <p:txBody>
          <a:bodyPr wrap="square">
            <a:spAutoFit/>
          </a:bodyPr>
          <a:lstStyle/>
          <a:p>
            <a:r>
              <a:rPr lang="en-GB" dirty="0">
                <a:solidFill>
                  <a:schemeClr val="accent1"/>
                </a:solidFill>
                <a:latin typeface="+mn-lt"/>
              </a:rPr>
              <a:t>#3 Broken Object Property Level Authorization</a:t>
            </a:r>
            <a:br>
              <a:rPr lang="en-GB" dirty="0">
                <a:solidFill>
                  <a:schemeClr val="accent1"/>
                </a:solidFill>
                <a:latin typeface="+mn-lt"/>
              </a:rPr>
            </a:br>
            <a:r>
              <a:rPr lang="en-GB" dirty="0">
                <a:solidFill>
                  <a:schemeClr val="accent1"/>
                </a:solidFill>
                <a:latin typeface="+mn-lt"/>
              </a:rPr>
              <a:t>Category</a:t>
            </a:r>
          </a:p>
        </p:txBody>
      </p:sp>
      <p:cxnSp>
        <p:nvCxnSpPr>
          <p:cNvPr id="8" name="Straight Connector 7">
            <a:extLst>
              <a:ext uri="{FF2B5EF4-FFF2-40B4-BE49-F238E27FC236}">
                <a16:creationId xmlns:a16="http://schemas.microsoft.com/office/drawing/2014/main" id="{35321DA0-979B-EBFC-7314-9AD6D73E8BCB}"/>
              </a:ext>
            </a:extLst>
          </p:cNvPr>
          <p:cNvCxnSpPr>
            <a:cxnSpLocks/>
          </p:cNvCxnSpPr>
          <p:nvPr/>
        </p:nvCxnSpPr>
        <p:spPr>
          <a:xfrm>
            <a:off x="8627264" y="508653"/>
            <a:ext cx="0" cy="879676"/>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8" descr="A group of colorful rectangular objects&#10;&#10;Description automatically generated">
            <a:extLst>
              <a:ext uri="{FF2B5EF4-FFF2-40B4-BE49-F238E27FC236}">
                <a16:creationId xmlns:a16="http://schemas.microsoft.com/office/drawing/2014/main" id="{877F9C6A-EB94-BFEB-4745-32311C504155}"/>
              </a:ext>
            </a:extLst>
          </p:cNvPr>
          <p:cNvPicPr>
            <a:picLocks noChangeAspect="1"/>
          </p:cNvPicPr>
          <p:nvPr/>
        </p:nvPicPr>
        <p:blipFill>
          <a:blip r:embed="rId4"/>
          <a:stretch>
            <a:fillRect/>
          </a:stretch>
        </p:blipFill>
        <p:spPr>
          <a:xfrm>
            <a:off x="8780811" y="555773"/>
            <a:ext cx="416150" cy="416150"/>
          </a:xfrm>
          <a:prstGeom prst="rect">
            <a:avLst/>
          </a:prstGeom>
        </p:spPr>
      </p:pic>
      <p:pic>
        <p:nvPicPr>
          <p:cNvPr id="3" name="Picture 2" descr="A screenshot of a phone&#10;&#10;Description automatically generated">
            <a:extLst>
              <a:ext uri="{FF2B5EF4-FFF2-40B4-BE49-F238E27FC236}">
                <a16:creationId xmlns:a16="http://schemas.microsoft.com/office/drawing/2014/main" id="{83287A8E-956D-408F-A152-013345E2C58B}"/>
              </a:ext>
            </a:extLst>
          </p:cNvPr>
          <p:cNvPicPr>
            <a:picLocks noChangeAspect="1"/>
          </p:cNvPicPr>
          <p:nvPr/>
        </p:nvPicPr>
        <p:blipFill>
          <a:blip r:embed="rId5"/>
          <a:stretch>
            <a:fillRect/>
          </a:stretch>
        </p:blipFill>
        <p:spPr>
          <a:xfrm>
            <a:off x="8542117" y="1666042"/>
            <a:ext cx="2334199" cy="5191958"/>
          </a:xfrm>
          <a:prstGeom prst="rect">
            <a:avLst/>
          </a:prstGeom>
        </p:spPr>
      </p:pic>
    </p:spTree>
    <p:extLst>
      <p:ext uri="{BB962C8B-B14F-4D97-AF65-F5344CB8AC3E}">
        <p14:creationId xmlns:p14="http://schemas.microsoft.com/office/powerpoint/2010/main" val="4049412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2000" fill="hold"/>
                                        <p:tgtEl>
                                          <p:spTgt spid="3"/>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ESHO template">
  <a:themeElements>
    <a:clrScheme name="FORTBRIDGE">
      <a:dk1>
        <a:srgbClr val="868888"/>
      </a:dk1>
      <a:lt1>
        <a:srgbClr val="FFFFFF"/>
      </a:lt1>
      <a:dk2>
        <a:srgbClr val="868888"/>
      </a:dk2>
      <a:lt2>
        <a:srgbClr val="EDEAEF"/>
      </a:lt2>
      <a:accent1>
        <a:srgbClr val="5F4776"/>
      </a:accent1>
      <a:accent2>
        <a:srgbClr val="F89ABA"/>
      </a:accent2>
      <a:accent3>
        <a:srgbClr val="10CFC9"/>
      </a:accent3>
      <a:accent4>
        <a:srgbClr val="5F4776"/>
      </a:accent4>
      <a:accent5>
        <a:srgbClr val="F89ABA"/>
      </a:accent5>
      <a:accent6>
        <a:srgbClr val="10CFC9"/>
      </a:accent6>
      <a:hlink>
        <a:srgbClr val="129C97"/>
      </a:hlink>
      <a:folHlink>
        <a:srgbClr val="503962"/>
      </a:folHlink>
    </a:clrScheme>
    <a:fontScheme name="Custom 124">
      <a:majorFont>
        <a:latin typeface="Kanit Medium"/>
        <a:ea typeface=""/>
        <a:cs typeface=""/>
      </a:majorFont>
      <a:minorFont>
        <a:latin typeface="Kanit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25602</TotalTime>
  <Words>5464</Words>
  <Application>Microsoft Macintosh PowerPoint</Application>
  <PresentationFormat>Widescreen</PresentationFormat>
  <Paragraphs>496</Paragraphs>
  <Slides>72</Slides>
  <Notes>70</Notes>
  <HiddenSlides>0</HiddenSlides>
  <MMClips>1</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1</vt:i4>
      </vt:variant>
      <vt:variant>
        <vt:lpstr>Slide Titles</vt:lpstr>
      </vt:variant>
      <vt:variant>
        <vt:i4>72</vt:i4>
      </vt:variant>
    </vt:vector>
  </HeadingPairs>
  <TitlesOfParts>
    <vt:vector size="78" baseType="lpstr">
      <vt:lpstr>Arial</vt:lpstr>
      <vt:lpstr>Kanit</vt:lpstr>
      <vt:lpstr>Calibri</vt:lpstr>
      <vt:lpstr>Verdana</vt:lpstr>
      <vt:lpstr>ESHO template</vt:lpstr>
      <vt:lpstr>think-cell Slide</vt:lpstr>
      <vt:lpstr>A FEELD Case Study on Data Exposure</vt:lpstr>
      <vt:lpstr>Whoami?</vt:lpstr>
      <vt:lpstr>WhAT is this TALK About?</vt:lpstr>
      <vt:lpstr>This is about  The Importance of Access Controls</vt:lpstr>
      <vt:lpstr>OWASP Top 10 - #1 Security Risk</vt:lpstr>
      <vt:lpstr>About Feeld</vt:lpstr>
      <vt:lpstr>FEELD Menus</vt:lpstr>
      <vt:lpstr>FEELD Case Study - Vulnerabilities</vt:lpstr>
      <vt:lpstr>Vulnerability #1 - Disclosure of profile information to non-premium users</vt:lpstr>
      <vt:lpstr>Vulnerability #1 - Disclosure of profile information to non-premium users</vt:lpstr>
      <vt:lpstr>Vulnerability #1 - Disclosure of profile information to non-premium users</vt:lpstr>
      <vt:lpstr>Vulnerability #2 - Read other people’s messages</vt:lpstr>
      <vt:lpstr>Vulnerability #2 – Read other people’s messages</vt:lpstr>
      <vt:lpstr>Vulnerability #2 – Read other people’s messages</vt:lpstr>
      <vt:lpstr>Vulnerability #2 – Read other people’s messages</vt:lpstr>
      <vt:lpstr>Vulnerability #2 – Read other people’s messages</vt:lpstr>
      <vt:lpstr>Vulnerability #3 – Unauthenticated access to other people’s attachments (photos &amp; videos) from their chats</vt:lpstr>
      <vt:lpstr>Vulnerability #3 – Unauthenticated access to other people’s attachments (photos &amp; videos) from their chats</vt:lpstr>
      <vt:lpstr>Vulnerability #3 – Unauthenticated access to other people’s attachments (photos &amp; videos) from their chats</vt:lpstr>
      <vt:lpstr>Vulnerability #3 – Unauthenticated access to other people’s attachments (photos &amp; videos) from their chats</vt:lpstr>
      <vt:lpstr>Vulnerability #3 – Unauthenticated access to other people’s attachments (photos &amp; videos) from their chats</vt:lpstr>
      <vt:lpstr>Vulnerability #3 – Unauthenticated access to other people’s attachments (photos &amp; videos) from their chats</vt:lpstr>
      <vt:lpstr>Vulnerability #3 – Unauthenticated access to other people’s attachments (photos &amp; videos) from their chats</vt:lpstr>
      <vt:lpstr>Vulnerability #3 – Unauthenticated access to other people’s attachments (photos &amp; videos) from their chats</vt:lpstr>
      <vt:lpstr>Vulnerability #3 – Unauthenticated access to other people’s attachments (photos &amp; videos) from their chats</vt:lpstr>
      <vt:lpstr>Vulnerability #3 – Unauthenticated access to other people’s attachments (photos &amp; videos) from their chats</vt:lpstr>
      <vt:lpstr>Vulnerability #3 – Unauthenticated access to other people’s attachments (photos &amp; videos) from their chats</vt:lpstr>
      <vt:lpstr>Vulnerability #3 – Unauthenticated access to other people’s attachments (photos &amp; videos) from their chats</vt:lpstr>
      <vt:lpstr>Vulnerability #3 – Unauthenticated access to other people’s attachments (photos &amp; videos) from their chats</vt:lpstr>
      <vt:lpstr>Vulnerability #3 – Unauthenticated access to other people’s attachments (photos &amp; videos) from their chats</vt:lpstr>
      <vt:lpstr>Vulnerability #3 – Unauthenticated access to other people’s attachments (photos &amp; videos) from their chats</vt:lpstr>
      <vt:lpstr>Vulnerability #3 – Unauthenticated access to other people’s attachments (photos &amp; videos) from their chats</vt:lpstr>
      <vt:lpstr>Vulnerability #3 – Unauthenticated access to other people’s attachments (photos &amp; videos) from their chats</vt:lpstr>
      <vt:lpstr>Vulnerability #3 – Unauthenticated access to other people’s attachments (photos &amp; videos) from their chats</vt:lpstr>
      <vt:lpstr>Vulnerability #3 – Unauthenticated access to other people’s attachments (photos &amp; videos) from their chats</vt:lpstr>
      <vt:lpstr>Vulnerability #3 – Unauthenticated access to other people’s attachments (photos &amp; videos) from their chats</vt:lpstr>
      <vt:lpstr>Vulnerability #3 – Unauthenticated access to other people’s attachments (photos &amp; videos) from their chats</vt:lpstr>
      <vt:lpstr>Vulnerability #3 – Unauthenticated access to other people’s attachments (photos &amp; videos) from their chats</vt:lpstr>
      <vt:lpstr>Vulnerability #3 – Unauthenticated access to other people’s attachments (photos &amp; videos) from their chats</vt:lpstr>
      <vt:lpstr>Vulnerability #3 – Unauthenticated access to other people’s attachments (photos &amp; videos) from their chats</vt:lpstr>
      <vt:lpstr>Vulnerability #4 –Delete, recover and edit other people’s messages</vt:lpstr>
      <vt:lpstr>Vulnerability #4 –Delete, recover and edit other people’s messages</vt:lpstr>
      <vt:lpstr>Vulnerability #4 –Delete, recover and edit other people’s messages</vt:lpstr>
      <vt:lpstr>Vulnerability #4 –Delete, recover and edit other people’s messages</vt:lpstr>
      <vt:lpstr>Vulnerability #4 –Delete, recover and edit other people’s messages</vt:lpstr>
      <vt:lpstr>Vulnerability #4 –Delete, recover and edit other people’s messages</vt:lpstr>
      <vt:lpstr>Vulnerability #4 –Delete, recover and edit other people’s messages</vt:lpstr>
      <vt:lpstr>Vulnerability #4 –Delete, recover and edit other people’s messages</vt:lpstr>
      <vt:lpstr>Vulnerability #4 –Delete, recover and edit other people’s messages</vt:lpstr>
      <vt:lpstr>Vulnerability #4 –Delete, recover and edit other people’s messages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Vulnerability #8 – View other people’s matches</vt:lpstr>
      <vt:lpstr>Vulnerability #8 – View other people’s matches</vt:lpstr>
      <vt:lpstr>Vulnerability #8 – View other people’s matches</vt:lpstr>
      <vt:lpstr>PowerPoint Presentation</vt:lpstr>
      <vt:lpstr>PowerPoint Presentation</vt:lpstr>
      <vt:lpstr>PowerPoint Presentation</vt:lpstr>
      <vt:lpstr>PowerPoint Presentation</vt:lpstr>
      <vt:lpstr>PowerPoint Presentation</vt:lpstr>
      <vt:lpstr>Q</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Eudochia Zenoveiov</dc:creator>
  <cp:lastModifiedBy>Bogdan Tiron</cp:lastModifiedBy>
  <cp:revision>378</cp:revision>
  <cp:lastPrinted>2020-11-13T08:35:10Z</cp:lastPrinted>
  <dcterms:created xsi:type="dcterms:W3CDTF">2018-09-27T08:54:37Z</dcterms:created>
  <dcterms:modified xsi:type="dcterms:W3CDTF">2025-02-23T23:22:09Z</dcterms:modified>
</cp:coreProperties>
</file>